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1"/>
  </p:sldMasterIdLst>
  <p:sldIdLst>
    <p:sldId id="256" r:id="rId2"/>
  </p:sldIdLst>
  <p:sldSz cx="50384075" cy="35661600"/>
  <p:notesSz cx="7004050" cy="9290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232" userDrawn="1">
          <p15:clr>
            <a:srgbClr val="A4A3A4"/>
          </p15:clr>
        </p15:guide>
        <p15:guide id="2" pos="1586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FFFA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147470-14E7-4231-A528-0BFF0E4A2EF7}" v="7" dt="2026-07-28T18:15:09.817"/>
  </p1510:revLst>
</p1510:revInfo>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098" autoAdjust="0"/>
    <p:restoredTop sz="94676" autoAdjust="0"/>
  </p:normalViewPr>
  <p:slideViewPr>
    <p:cSldViewPr>
      <p:cViewPr varScale="1">
        <p:scale>
          <a:sx n="30" d="100"/>
          <a:sy n="30" d="100"/>
        </p:scale>
        <p:origin x="2192" y="88"/>
      </p:cViewPr>
      <p:guideLst>
        <p:guide orient="horz" pos="11232"/>
        <p:guide pos="15869"/>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llon Hall" userId="b7b3d678-2595-482d-92eb-9c0e6c089a75" providerId="ADAL" clId="{EBD783DC-9D8B-4B0C-AA01-F8A426C2534B}"/>
    <pc:docChg chg="modSld">
      <pc:chgData name="Dillon Hall" userId="b7b3d678-2595-482d-92eb-9c0e6c089a75" providerId="ADAL" clId="{EBD783DC-9D8B-4B0C-AA01-F8A426C2534B}" dt="2026-07-28T18:15:21.890" v="14" actId="20577"/>
      <pc:docMkLst>
        <pc:docMk/>
      </pc:docMkLst>
      <pc:sldChg chg="modSp mod">
        <pc:chgData name="Dillon Hall" userId="b7b3d678-2595-482d-92eb-9c0e6c089a75" providerId="ADAL" clId="{EBD783DC-9D8B-4B0C-AA01-F8A426C2534B}" dt="2026-07-28T18:15:21.890" v="14" actId="20577"/>
        <pc:sldMkLst>
          <pc:docMk/>
          <pc:sldMk cId="2251251862" sldId="256"/>
        </pc:sldMkLst>
        <pc:spChg chg="mod">
          <ac:chgData name="Dillon Hall" userId="b7b3d678-2595-482d-92eb-9c0e6c089a75" providerId="ADAL" clId="{EBD783DC-9D8B-4B0C-AA01-F8A426C2534B}" dt="2026-07-28T18:15:21.890" v="14" actId="20577"/>
          <ac:spMkLst>
            <pc:docMk/>
            <pc:sldMk cId="2251251862" sldId="256"/>
            <ac:spMk id="13" creationId="{00000000-0000-0000-0000-000000000000}"/>
          </ac:spMkLst>
        </pc:spChg>
        <pc:spChg chg="mod">
          <ac:chgData name="Dillon Hall" userId="b7b3d678-2595-482d-92eb-9c0e6c089a75" providerId="ADAL" clId="{EBD783DC-9D8B-4B0C-AA01-F8A426C2534B}" dt="2026-07-28T18:13:48.817" v="0" actId="1076"/>
          <ac:spMkLst>
            <pc:docMk/>
            <pc:sldMk cId="2251251862" sldId="256"/>
            <ac:spMk id="34" creationId="{00000000-0000-0000-0000-000000000000}"/>
          </ac:spMkLst>
        </pc:spChg>
        <pc:spChg chg="mod">
          <ac:chgData name="Dillon Hall" userId="b7b3d678-2595-482d-92eb-9c0e6c089a75" providerId="ADAL" clId="{EBD783DC-9D8B-4B0C-AA01-F8A426C2534B}" dt="2026-07-28T18:14:14.879" v="6" actId="14100"/>
          <ac:spMkLst>
            <pc:docMk/>
            <pc:sldMk cId="2251251862" sldId="256"/>
            <ac:spMk id="38" creationId="{3E6F7697-C72E-4955-B736-A42649C206C2}"/>
          </ac:spMkLst>
        </pc:spChg>
        <pc:spChg chg="mod">
          <ac:chgData name="Dillon Hall" userId="b7b3d678-2595-482d-92eb-9c0e6c089a75" providerId="ADAL" clId="{EBD783DC-9D8B-4B0C-AA01-F8A426C2534B}" dt="2026-07-28T18:14:00.946" v="2" actId="14100"/>
          <ac:spMkLst>
            <pc:docMk/>
            <pc:sldMk cId="2251251862" sldId="256"/>
            <ac:spMk id="53" creationId="{00000000-0000-0000-0000-000000000000}"/>
          </ac:spMkLst>
        </pc:spChg>
        <pc:grpChg chg="mod">
          <ac:chgData name="Dillon Hall" userId="b7b3d678-2595-482d-92eb-9c0e6c089a75" providerId="ADAL" clId="{EBD783DC-9D8B-4B0C-AA01-F8A426C2534B}" dt="2026-07-28T18:14:14.879" v="6" actId="14100"/>
          <ac:grpSpMkLst>
            <pc:docMk/>
            <pc:sldMk cId="2251251862" sldId="256"/>
            <ac:grpSpMk id="23" creationId="{9D636399-C8E7-4727-825B-4DE14C5117F2}"/>
          </ac:grpSpMkLst>
        </pc:grpChg>
        <pc:grpChg chg="mod">
          <ac:chgData name="Dillon Hall" userId="b7b3d678-2595-482d-92eb-9c0e6c089a75" providerId="ADAL" clId="{EBD783DC-9D8B-4B0C-AA01-F8A426C2534B}" dt="2026-07-28T18:14:00.946" v="2" actId="14100"/>
          <ac:grpSpMkLst>
            <pc:docMk/>
            <pc:sldMk cId="2251251862" sldId="256"/>
            <ac:grpSpMk id="41" creationId="{7BED224A-B496-4E05-BB6E-A47B248DD3C0}"/>
          </ac:grpSpMkLst>
        </pc:grpChg>
        <pc:graphicFrameChg chg="mod">
          <ac:chgData name="Dillon Hall" userId="b7b3d678-2595-482d-92eb-9c0e6c089a75" providerId="ADAL" clId="{EBD783DC-9D8B-4B0C-AA01-F8A426C2534B}" dt="2026-07-28T18:14:23.631" v="7" actId="14100"/>
          <ac:graphicFrameMkLst>
            <pc:docMk/>
            <pc:sldMk cId="2251251862" sldId="256"/>
            <ac:graphicFrameMk id="7" creationId="{BDE82497-42F6-495D-8190-57BD5FE8396B}"/>
          </ac:graphicFrameMkLst>
        </pc:graphicFrameChg>
        <pc:graphicFrameChg chg="mod modGraphic">
          <ac:chgData name="Dillon Hall" userId="b7b3d678-2595-482d-92eb-9c0e6c089a75" providerId="ADAL" clId="{EBD783DC-9D8B-4B0C-AA01-F8A426C2534B}" dt="2026-07-28T18:14:08.559" v="4" actId="14100"/>
          <ac:graphicFrameMkLst>
            <pc:docMk/>
            <pc:sldMk cId="2251251862" sldId="256"/>
            <ac:graphicFrameMk id="44" creationId="{00000000-0000-0000-0000-000000000000}"/>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167767115048116E-2"/>
          <c:y val="0.14306555430571177"/>
          <c:w val="0.91789646899606303"/>
          <c:h val="0.65000718660167478"/>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C2A-4024-9B8F-8CA5FE586B63}"/>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C2A-4024-9B8F-8CA5FE586B63}"/>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C2A-4024-9B8F-8CA5FE586B63}"/>
            </c:ext>
          </c:extLst>
        </c:ser>
        <c:dLbls>
          <c:showLegendKey val="0"/>
          <c:showVal val="0"/>
          <c:showCatName val="0"/>
          <c:showSerName val="0"/>
          <c:showPercent val="0"/>
          <c:showBubbleSize val="0"/>
        </c:dLbls>
        <c:gapWidth val="219"/>
        <c:overlap val="-27"/>
        <c:axId val="551219048"/>
        <c:axId val="551223312"/>
      </c:barChart>
      <c:catAx>
        <c:axId val="551219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551223312"/>
        <c:crosses val="autoZero"/>
        <c:auto val="1"/>
        <c:lblAlgn val="ctr"/>
        <c:lblOffset val="100"/>
        <c:noMultiLvlLbl val="0"/>
      </c:catAx>
      <c:valAx>
        <c:axId val="5512233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5512190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7F7F7F"/>
      </a:solidFill>
    </a:ln>
    <a:effectLst/>
  </c:spPr>
  <c:txPr>
    <a:bodyPr/>
    <a:lstStyle/>
    <a:p>
      <a:pPr>
        <a:defRPr sz="28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8806" y="5836288"/>
            <a:ext cx="42826464" cy="12415520"/>
          </a:xfrm>
        </p:spPr>
        <p:txBody>
          <a:bodyPr anchor="b"/>
          <a:lstStyle>
            <a:lvl1pPr algn="ctr">
              <a:defRPr sz="31200"/>
            </a:lvl1pPr>
          </a:lstStyle>
          <a:p>
            <a:r>
              <a:rPr lang="en-US"/>
              <a:t>Click to edit Master title style</a:t>
            </a:r>
            <a:endParaRPr lang="en-US" dirty="0"/>
          </a:p>
        </p:txBody>
      </p:sp>
      <p:sp>
        <p:nvSpPr>
          <p:cNvPr id="3" name="Subtitle 2"/>
          <p:cNvSpPr>
            <a:spLocks noGrp="1"/>
          </p:cNvSpPr>
          <p:nvPr>
            <p:ph type="subTitle" idx="1"/>
          </p:nvPr>
        </p:nvSpPr>
        <p:spPr>
          <a:xfrm>
            <a:off x="6298010" y="18730598"/>
            <a:ext cx="37788056" cy="8609962"/>
          </a:xfrm>
        </p:spPr>
        <p:txBody>
          <a:bodyPr/>
          <a:lstStyle>
            <a:lvl1pPr marL="0" indent="0" algn="ctr">
              <a:buNone/>
              <a:defRPr sz="12480"/>
            </a:lvl1pPr>
            <a:lvl2pPr marL="2377440" indent="0" algn="ctr">
              <a:buNone/>
              <a:defRPr sz="10400"/>
            </a:lvl2pPr>
            <a:lvl3pPr marL="4754880" indent="0" algn="ctr">
              <a:buNone/>
              <a:defRPr sz="9360"/>
            </a:lvl3pPr>
            <a:lvl4pPr marL="7132320" indent="0" algn="ctr">
              <a:buNone/>
              <a:defRPr sz="8320"/>
            </a:lvl4pPr>
            <a:lvl5pPr marL="9509760" indent="0" algn="ctr">
              <a:buNone/>
              <a:defRPr sz="8320"/>
            </a:lvl5pPr>
            <a:lvl6pPr marL="11887200" indent="0" algn="ctr">
              <a:buNone/>
              <a:defRPr sz="8320"/>
            </a:lvl6pPr>
            <a:lvl7pPr marL="14264640" indent="0" algn="ctr">
              <a:buNone/>
              <a:defRPr sz="8320"/>
            </a:lvl7pPr>
            <a:lvl8pPr marL="16642080" indent="0" algn="ctr">
              <a:buNone/>
              <a:defRPr sz="8320"/>
            </a:lvl8pPr>
            <a:lvl9pPr marL="19019520" indent="0" algn="ctr">
              <a:buNone/>
              <a:defRPr sz="8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85D6BDF-9D0E-4E2B-85B8-D8F4790360C9}" type="datetimeFigureOut">
              <a:rPr lang="en-US" smtClean="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B075EA-769C-4ECD-B48E-D6FCDC24F876}" type="slidenum">
              <a:rPr lang="en-US" smtClean="0"/>
              <a:t>‹#›</a:t>
            </a:fld>
            <a:endParaRPr lang="en-US" dirty="0"/>
          </a:p>
        </p:txBody>
      </p:sp>
    </p:spTree>
    <p:extLst>
      <p:ext uri="{BB962C8B-B14F-4D97-AF65-F5344CB8AC3E}">
        <p14:creationId xmlns:p14="http://schemas.microsoft.com/office/powerpoint/2010/main" val="8014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85D6BDF-9D0E-4E2B-85B8-D8F4790360C9}" type="datetimeFigureOut">
              <a:rPr lang="en-US" smtClean="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B075EA-769C-4ECD-B48E-D6FCDC24F876}" type="slidenum">
              <a:rPr lang="en-US" smtClean="0"/>
              <a:t>‹#›</a:t>
            </a:fld>
            <a:endParaRPr lang="en-US" dirty="0"/>
          </a:p>
        </p:txBody>
      </p:sp>
    </p:spTree>
    <p:extLst>
      <p:ext uri="{BB962C8B-B14F-4D97-AF65-F5344CB8AC3E}">
        <p14:creationId xmlns:p14="http://schemas.microsoft.com/office/powerpoint/2010/main" val="2583647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056107" y="1898650"/>
            <a:ext cx="10864066" cy="3022155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463908" y="1898650"/>
            <a:ext cx="31962398" cy="3022155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85D6BDF-9D0E-4E2B-85B8-D8F4790360C9}" type="datetimeFigureOut">
              <a:rPr lang="en-US" smtClean="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B075EA-769C-4ECD-B48E-D6FCDC24F876}" type="slidenum">
              <a:rPr lang="en-US" smtClean="0"/>
              <a:t>‹#›</a:t>
            </a:fld>
            <a:endParaRPr lang="en-US" dirty="0"/>
          </a:p>
        </p:txBody>
      </p:sp>
    </p:spTree>
    <p:extLst>
      <p:ext uri="{BB962C8B-B14F-4D97-AF65-F5344CB8AC3E}">
        <p14:creationId xmlns:p14="http://schemas.microsoft.com/office/powerpoint/2010/main" val="1222695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5" name="Rectangle 14"/>
          <p:cNvSpPr/>
          <p:nvPr userDrawn="1"/>
        </p:nvSpPr>
        <p:spPr>
          <a:xfrm>
            <a:off x="49468000" y="0"/>
            <a:ext cx="916075" cy="356616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9039" tIns="29520" rIns="59039" bIns="29520" rtlCol="0" anchor="ctr"/>
          <a:lstStyle/>
          <a:p>
            <a:pPr algn="ctr"/>
            <a:endParaRPr lang="en-US" sz="1268" dirty="0"/>
          </a:p>
        </p:txBody>
      </p:sp>
      <p:sp>
        <p:nvSpPr>
          <p:cNvPr id="16" name="Rectangle 15"/>
          <p:cNvSpPr/>
          <p:nvPr userDrawn="1"/>
        </p:nvSpPr>
        <p:spPr>
          <a:xfrm>
            <a:off x="0" y="0"/>
            <a:ext cx="916075" cy="356616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9039" tIns="29520" rIns="59039" bIns="29520" rtlCol="0" anchor="ctr"/>
          <a:lstStyle/>
          <a:p>
            <a:pPr algn="ctr"/>
            <a:endParaRPr lang="en-US" sz="1268" dirty="0"/>
          </a:p>
        </p:txBody>
      </p:sp>
      <p:sp>
        <p:nvSpPr>
          <p:cNvPr id="17" name="Rectangle 16"/>
          <p:cNvSpPr/>
          <p:nvPr userDrawn="1"/>
        </p:nvSpPr>
        <p:spPr>
          <a:xfrm>
            <a:off x="0" y="0"/>
            <a:ext cx="50384075" cy="44577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9039" tIns="29520" rIns="59039" bIns="29520" rtlCol="0" anchor="ctr"/>
          <a:lstStyle/>
          <a:p>
            <a:pPr algn="ctr"/>
            <a:endParaRPr lang="en-US" sz="1268" dirty="0"/>
          </a:p>
        </p:txBody>
      </p:sp>
      <p:sp>
        <p:nvSpPr>
          <p:cNvPr id="18" name="Rectangle 17"/>
          <p:cNvSpPr/>
          <p:nvPr userDrawn="1"/>
        </p:nvSpPr>
        <p:spPr>
          <a:xfrm>
            <a:off x="0" y="31203900"/>
            <a:ext cx="50384075" cy="44577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9039" tIns="29520" rIns="59039" bIns="29520" rtlCol="0" anchor="ctr"/>
          <a:lstStyle/>
          <a:p>
            <a:pPr algn="ctr"/>
            <a:endParaRPr lang="en-US" sz="1268" dirty="0"/>
          </a:p>
        </p:txBody>
      </p:sp>
      <p:sp>
        <p:nvSpPr>
          <p:cNvPr id="19" name="Instructions"/>
          <p:cNvSpPr/>
          <p:nvPr userDrawn="1"/>
        </p:nvSpPr>
        <p:spPr>
          <a:xfrm>
            <a:off x="-15745023" y="0"/>
            <a:ext cx="14695355" cy="35661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7599" tIns="147599" rIns="147599" bIns="147599"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1550"/>
              </a:spcAft>
            </a:pPr>
            <a:r>
              <a:rPr lang="en-US" sz="6199" dirty="0">
                <a:solidFill>
                  <a:srgbClr val="7F7F7F"/>
                </a:solidFill>
                <a:latin typeface="Calibri" pitchFamily="34" charset="0"/>
                <a:cs typeface="Calibri" panose="020F0502020204030204" pitchFamily="34" charset="0"/>
              </a:rPr>
              <a:t>Poster Print Size:</a:t>
            </a:r>
            <a:endParaRPr sz="6199" dirty="0">
              <a:solidFill>
                <a:srgbClr val="7F7F7F"/>
              </a:solidFill>
              <a:latin typeface="Calibri" pitchFamily="34" charset="0"/>
              <a:cs typeface="Calibri" panose="020F0502020204030204" pitchFamily="34" charset="0"/>
            </a:endParaRPr>
          </a:p>
          <a:p>
            <a:pPr lvl="0">
              <a:spcBef>
                <a:spcPts val="0"/>
              </a:spcBef>
              <a:spcAft>
                <a:spcPts val="1550"/>
              </a:spcAft>
            </a:pPr>
            <a:r>
              <a:rPr lang="en-US" sz="4226" dirty="0">
                <a:solidFill>
                  <a:srgbClr val="7F7F7F"/>
                </a:solidFill>
                <a:latin typeface="Calibri" pitchFamily="34" charset="0"/>
                <a:cs typeface="Calibri" panose="020F0502020204030204" pitchFamily="34" charset="0"/>
              </a:rPr>
              <a:t>This poster template is 33.1” high by 55.1” wide. This size was selected for online poster viewing based on the average screen size.  It can be used to print any poster with a 1:1 aspect ratio such as 33.1” high by 46.8” wide.</a:t>
            </a:r>
          </a:p>
          <a:p>
            <a:pPr lvl="0">
              <a:spcBef>
                <a:spcPts val="0"/>
              </a:spcBef>
              <a:spcAft>
                <a:spcPts val="1550"/>
              </a:spcAft>
            </a:pPr>
            <a:endParaRPr lang="en-US" sz="4226" dirty="0">
              <a:solidFill>
                <a:srgbClr val="7F7F7F"/>
              </a:solidFill>
              <a:latin typeface="Calibri" pitchFamily="34" charset="0"/>
              <a:cs typeface="Calibri" panose="020F0502020204030204" pitchFamily="34" charset="0"/>
            </a:endParaRPr>
          </a:p>
          <a:p>
            <a:pPr lvl="0">
              <a:spcBef>
                <a:spcPts val="0"/>
              </a:spcBef>
              <a:spcAft>
                <a:spcPts val="1550"/>
              </a:spcAft>
            </a:pPr>
            <a:endParaRPr lang="en-US" sz="4226" dirty="0">
              <a:solidFill>
                <a:srgbClr val="7F7F7F"/>
              </a:solidFill>
              <a:latin typeface="Calibri" pitchFamily="34" charset="0"/>
              <a:cs typeface="Calibri" panose="020F0502020204030204" pitchFamily="34" charset="0"/>
            </a:endParaRPr>
          </a:p>
          <a:p>
            <a:pPr lvl="0">
              <a:spcBef>
                <a:spcPts val="0"/>
              </a:spcBef>
              <a:spcAft>
                <a:spcPts val="1550"/>
              </a:spcAft>
            </a:pPr>
            <a:r>
              <a:rPr lang="en-US" sz="6199" dirty="0">
                <a:solidFill>
                  <a:srgbClr val="7F7F7F"/>
                </a:solidFill>
                <a:latin typeface="Calibri" pitchFamily="34" charset="0"/>
                <a:cs typeface="Calibri" panose="020F0502020204030204" pitchFamily="34" charset="0"/>
              </a:rPr>
              <a:t>Placeholders</a:t>
            </a:r>
            <a:r>
              <a:rPr sz="6199" dirty="0">
                <a:solidFill>
                  <a:srgbClr val="7F7F7F"/>
                </a:solidFill>
                <a:latin typeface="Calibri" pitchFamily="34" charset="0"/>
                <a:cs typeface="Calibri" panose="020F0502020204030204" pitchFamily="34" charset="0"/>
              </a:rPr>
              <a:t>:</a:t>
            </a:r>
          </a:p>
          <a:p>
            <a:pPr lvl="0">
              <a:spcBef>
                <a:spcPts val="0"/>
              </a:spcBef>
              <a:spcAft>
                <a:spcPts val="1550"/>
              </a:spcAft>
            </a:pPr>
            <a:r>
              <a:rPr sz="4226" dirty="0">
                <a:solidFill>
                  <a:srgbClr val="7F7F7F"/>
                </a:solidFill>
                <a:latin typeface="Calibri" pitchFamily="34" charset="0"/>
                <a:cs typeface="Calibri" panose="020F0502020204030204" pitchFamily="34" charset="0"/>
              </a:rPr>
              <a:t>The </a:t>
            </a:r>
            <a:r>
              <a:rPr lang="en-US" sz="4226" dirty="0">
                <a:solidFill>
                  <a:srgbClr val="7F7F7F"/>
                </a:solidFill>
                <a:latin typeface="Calibri" pitchFamily="34" charset="0"/>
                <a:cs typeface="Calibri" panose="020F0502020204030204" pitchFamily="34" charset="0"/>
              </a:rPr>
              <a:t>various elements included</a:t>
            </a:r>
            <a:r>
              <a:rPr sz="4226" dirty="0">
                <a:solidFill>
                  <a:srgbClr val="7F7F7F"/>
                </a:solidFill>
                <a:latin typeface="Calibri" pitchFamily="34" charset="0"/>
                <a:cs typeface="Calibri" panose="020F0502020204030204" pitchFamily="34" charset="0"/>
              </a:rPr>
              <a:t> in this </a:t>
            </a:r>
            <a:r>
              <a:rPr lang="en-US" sz="4226" dirty="0">
                <a:solidFill>
                  <a:srgbClr val="7F7F7F"/>
                </a:solidFill>
                <a:latin typeface="Calibri" pitchFamily="34" charset="0"/>
                <a:cs typeface="Calibri" panose="020F0502020204030204" pitchFamily="34" charset="0"/>
              </a:rPr>
              <a:t>poster are ones</a:t>
            </a:r>
            <a:r>
              <a:rPr lang="en-US" sz="4226" baseline="0" dirty="0">
                <a:solidFill>
                  <a:srgbClr val="7F7F7F"/>
                </a:solidFill>
                <a:latin typeface="Calibri" pitchFamily="34" charset="0"/>
                <a:cs typeface="Calibri" panose="020F0502020204030204" pitchFamily="34" charset="0"/>
              </a:rPr>
              <a:t> we often see in medical, research, and scientific posters.</a:t>
            </a:r>
            <a:r>
              <a:rPr sz="4226" dirty="0">
                <a:solidFill>
                  <a:srgbClr val="7F7F7F"/>
                </a:solidFill>
                <a:latin typeface="Calibri" pitchFamily="34" charset="0"/>
                <a:cs typeface="Calibri" panose="020F0502020204030204" pitchFamily="34" charset="0"/>
              </a:rPr>
              <a:t> </a:t>
            </a:r>
            <a:r>
              <a:rPr lang="en-US" sz="4226" dirty="0">
                <a:solidFill>
                  <a:srgbClr val="7F7F7F"/>
                </a:solidFill>
                <a:latin typeface="Calibri" pitchFamily="34" charset="0"/>
                <a:cs typeface="Calibri" panose="020F0502020204030204" pitchFamily="34" charset="0"/>
              </a:rPr>
              <a:t>Feel</a:t>
            </a:r>
            <a:r>
              <a:rPr lang="en-US" sz="4226" baseline="0" dirty="0">
                <a:solidFill>
                  <a:srgbClr val="7F7F7F"/>
                </a:solidFill>
                <a:latin typeface="Calibri" pitchFamily="34" charset="0"/>
                <a:cs typeface="Calibri" panose="020F0502020204030204" pitchFamily="34" charset="0"/>
              </a:rPr>
              <a:t> free to edit, move,  add, and delete items, or change the layout to suit your needs. Always check with your conference organizer for specific requirements.</a:t>
            </a:r>
          </a:p>
          <a:p>
            <a:pPr lvl="0">
              <a:spcBef>
                <a:spcPts val="0"/>
              </a:spcBef>
              <a:spcAft>
                <a:spcPts val="1550"/>
              </a:spcAft>
            </a:pPr>
            <a:endParaRPr lang="en-US" sz="4226" baseline="0" dirty="0">
              <a:solidFill>
                <a:srgbClr val="7F7F7F"/>
              </a:solidFill>
              <a:latin typeface="Calibri" pitchFamily="34" charset="0"/>
              <a:cs typeface="Calibri" panose="020F0502020204030204" pitchFamily="34" charset="0"/>
            </a:endParaRPr>
          </a:p>
          <a:p>
            <a:pPr lvl="0">
              <a:spcBef>
                <a:spcPts val="0"/>
              </a:spcBef>
              <a:spcAft>
                <a:spcPts val="1550"/>
              </a:spcAft>
            </a:pPr>
            <a:endParaRPr lang="en-US" sz="4226" baseline="0" dirty="0">
              <a:solidFill>
                <a:srgbClr val="7F7F7F"/>
              </a:solidFill>
              <a:latin typeface="Calibri" pitchFamily="34" charset="0"/>
              <a:cs typeface="Calibri" panose="020F0502020204030204" pitchFamily="34" charset="0"/>
            </a:endParaRPr>
          </a:p>
          <a:p>
            <a:pPr lvl="0">
              <a:spcBef>
                <a:spcPts val="0"/>
              </a:spcBef>
              <a:spcAft>
                <a:spcPts val="1550"/>
              </a:spcAft>
            </a:pPr>
            <a:r>
              <a:rPr lang="en-US" sz="6199" dirty="0">
                <a:solidFill>
                  <a:srgbClr val="7F7F7F"/>
                </a:solidFill>
                <a:latin typeface="Calibri" pitchFamily="34" charset="0"/>
                <a:cs typeface="Calibri" panose="020F0502020204030204" pitchFamily="34" charset="0"/>
              </a:rPr>
              <a:t>Image</a:t>
            </a:r>
            <a:r>
              <a:rPr lang="en-US" sz="6199" baseline="0" dirty="0">
                <a:solidFill>
                  <a:srgbClr val="7F7F7F"/>
                </a:solidFill>
                <a:latin typeface="Calibri" pitchFamily="34" charset="0"/>
                <a:cs typeface="Calibri" panose="020F0502020204030204" pitchFamily="34" charset="0"/>
              </a:rPr>
              <a:t> Quality</a:t>
            </a:r>
            <a:r>
              <a:rPr lang="en-US" sz="6199" dirty="0">
                <a:solidFill>
                  <a:srgbClr val="7F7F7F"/>
                </a:solidFill>
                <a:latin typeface="Calibri" pitchFamily="34" charset="0"/>
                <a:cs typeface="Calibri" panose="020F0502020204030204" pitchFamily="34" charset="0"/>
              </a:rPr>
              <a:t>:</a:t>
            </a:r>
          </a:p>
          <a:p>
            <a:pPr lvl="0">
              <a:spcBef>
                <a:spcPts val="0"/>
              </a:spcBef>
              <a:spcAft>
                <a:spcPts val="1550"/>
              </a:spcAft>
            </a:pPr>
            <a:r>
              <a:rPr lang="en-US" sz="4226" dirty="0">
                <a:solidFill>
                  <a:srgbClr val="7F7F7F"/>
                </a:solidFill>
                <a:latin typeface="Calibri" pitchFamily="34" charset="0"/>
                <a:cs typeface="Calibri" panose="020F0502020204030204" pitchFamily="34" charset="0"/>
              </a:rPr>
              <a:t>You can place digital photos or logo art in your poster file by selecting the </a:t>
            </a:r>
            <a:r>
              <a:rPr lang="en-US" sz="4226" b="1" dirty="0">
                <a:solidFill>
                  <a:srgbClr val="7F7F7F"/>
                </a:solidFill>
                <a:latin typeface="Calibri" pitchFamily="34" charset="0"/>
                <a:cs typeface="Calibri" panose="020F0502020204030204" pitchFamily="34" charset="0"/>
              </a:rPr>
              <a:t>Insert, Picture</a:t>
            </a:r>
            <a:r>
              <a:rPr lang="en-US" sz="4226" dirty="0">
                <a:solidFill>
                  <a:srgbClr val="7F7F7F"/>
                </a:solidFill>
                <a:latin typeface="Calibri" pitchFamily="34" charset="0"/>
                <a:cs typeface="Calibri" panose="020F0502020204030204" pitchFamily="34" charset="0"/>
              </a:rPr>
              <a:t> command, or by using standard copy &amp; paste. For best results, all graphic elements should be at least </a:t>
            </a:r>
            <a:r>
              <a:rPr lang="en-US" sz="4226" b="1" dirty="0">
                <a:solidFill>
                  <a:srgbClr val="7F7F7F"/>
                </a:solidFill>
                <a:latin typeface="Calibri" pitchFamily="34" charset="0"/>
                <a:cs typeface="Calibri" panose="020F0502020204030204" pitchFamily="34" charset="0"/>
              </a:rPr>
              <a:t>150-200 pixels per inch in their final printed size</a:t>
            </a:r>
            <a:r>
              <a:rPr lang="en-US" sz="4226" dirty="0">
                <a:solidFill>
                  <a:srgbClr val="7F7F7F"/>
                </a:solidFill>
                <a:latin typeface="Calibri" pitchFamily="34" charset="0"/>
                <a:cs typeface="Calibri" panose="020F0502020204030204" pitchFamily="34" charset="0"/>
              </a:rPr>
              <a:t>. For instance, a 1600 x 1200 pixel</a:t>
            </a:r>
            <a:r>
              <a:rPr lang="en-US" sz="4226" baseline="0" dirty="0">
                <a:solidFill>
                  <a:srgbClr val="7F7F7F"/>
                </a:solidFill>
                <a:latin typeface="Calibri" pitchFamily="34" charset="0"/>
                <a:cs typeface="Calibri" panose="020F0502020204030204" pitchFamily="34" charset="0"/>
              </a:rPr>
              <a:t> photo will usually look fine up to </a:t>
            </a:r>
            <a:r>
              <a:rPr lang="en-US" sz="4226" dirty="0">
                <a:solidFill>
                  <a:srgbClr val="7F7F7F"/>
                </a:solidFill>
                <a:latin typeface="Calibri" pitchFamily="34" charset="0"/>
                <a:cs typeface="Calibri" panose="020F0502020204030204" pitchFamily="34" charset="0"/>
              </a:rPr>
              <a:t>8“-10” wide on your printed poster.</a:t>
            </a:r>
          </a:p>
          <a:p>
            <a:pPr lvl="0">
              <a:spcBef>
                <a:spcPts val="0"/>
              </a:spcBef>
              <a:spcAft>
                <a:spcPts val="1550"/>
              </a:spcAft>
            </a:pPr>
            <a:r>
              <a:rPr lang="en-US" sz="4226" dirty="0">
                <a:solidFill>
                  <a:srgbClr val="7F7F7F"/>
                </a:solidFill>
                <a:latin typeface="Calibri" pitchFamily="34" charset="0"/>
                <a:cs typeface="Calibri" panose="020F0502020204030204" pitchFamily="34" charset="0"/>
              </a:rPr>
              <a:t>To preview the print quality of images, select a magnification of 100% when previewing your poster. This will give you a good idea of what it will look like in print. If you are laying out a large poster and using half-scale dimensions, be sure to preview your graphics at 200% to see them at their final printed size.</a:t>
            </a:r>
          </a:p>
          <a:p>
            <a:pPr lvl="0">
              <a:spcBef>
                <a:spcPts val="0"/>
              </a:spcBef>
              <a:spcAft>
                <a:spcPts val="1550"/>
              </a:spcAft>
            </a:pPr>
            <a:r>
              <a:rPr lang="en-US" sz="4226" dirty="0">
                <a:solidFill>
                  <a:srgbClr val="7F7F7F"/>
                </a:solidFill>
                <a:latin typeface="Calibri" pitchFamily="34" charset="0"/>
                <a:cs typeface="Calibri" panose="020F0502020204030204" pitchFamily="34" charset="0"/>
              </a:rPr>
              <a:t>Please note that graphics from websites (such as the logo on your hospital's or university's home page) will only be 72dpi and not suitable for printing.</a:t>
            </a:r>
          </a:p>
          <a:p>
            <a:pPr lvl="0">
              <a:spcBef>
                <a:spcPts val="0"/>
              </a:spcBef>
              <a:spcAft>
                <a:spcPts val="1550"/>
              </a:spcAft>
            </a:pPr>
            <a:endParaRPr lang="en-US" sz="4226" dirty="0">
              <a:solidFill>
                <a:srgbClr val="7F7F7F"/>
              </a:solidFill>
              <a:latin typeface="Calibri" pitchFamily="34" charset="0"/>
              <a:cs typeface="Calibri" panose="020F0502020204030204" pitchFamily="34" charset="0"/>
            </a:endParaRPr>
          </a:p>
          <a:p>
            <a:pPr lvl="0" algn="ctr">
              <a:spcBef>
                <a:spcPts val="0"/>
              </a:spcBef>
              <a:spcAft>
                <a:spcPts val="1550"/>
              </a:spcAft>
            </a:pPr>
            <a:r>
              <a:rPr lang="en-US" sz="3099" dirty="0">
                <a:solidFill>
                  <a:srgbClr val="7F7F7F"/>
                </a:solidFill>
                <a:latin typeface="Calibri" pitchFamily="34" charset="0"/>
                <a:cs typeface="Calibri" panose="020F0502020204030204" pitchFamily="34" charset="0"/>
              </a:rPr>
              <a:t>[This sidebar area does not print.]</a:t>
            </a:r>
          </a:p>
        </p:txBody>
      </p:sp>
      <p:grpSp>
        <p:nvGrpSpPr>
          <p:cNvPr id="20" name="Group 19"/>
          <p:cNvGrpSpPr/>
          <p:nvPr userDrawn="1"/>
        </p:nvGrpSpPr>
        <p:grpSpPr>
          <a:xfrm>
            <a:off x="51433743" y="0"/>
            <a:ext cx="14695355" cy="35661600"/>
            <a:chOff x="33832800" y="0"/>
            <a:chExt cx="12801600" cy="43891200"/>
          </a:xfrm>
        </p:grpSpPr>
        <p:sp>
          <p:nvSpPr>
            <p:cNvPr id="21" name="Instructions"/>
            <p:cNvSpPr/>
            <p:nvPr userDrawn="1"/>
          </p:nvSpPr>
          <p:spPr>
            <a:xfrm>
              <a:off x="33832800" y="0"/>
              <a:ext cx="12801600" cy="43891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marL="0" marR="0" lvl="0" indent="0" algn="l" defTabSz="393609" rtl="0" eaLnBrk="1" fontAlgn="auto" latinLnBrk="0" hangingPunct="1">
                <a:lnSpc>
                  <a:spcPct val="100000"/>
                </a:lnSpc>
                <a:spcBef>
                  <a:spcPts val="0"/>
                </a:spcBef>
                <a:spcAft>
                  <a:spcPts val="1550"/>
                </a:spcAft>
                <a:buClrTx/>
                <a:buSzTx/>
                <a:buFontTx/>
                <a:buNone/>
                <a:tabLst/>
                <a:defRPr/>
              </a:pPr>
              <a:r>
                <a:rPr kumimoji="0" lang="en-US" sz="6199" b="0" i="0" u="none" strike="noStrike" kern="1200" cap="none" spc="0" normalizeH="0" baseline="0" noProof="0" dirty="0">
                  <a:ln>
                    <a:noFill/>
                  </a:ln>
                  <a:solidFill>
                    <a:prstClr val="white">
                      <a:lumMod val="50000"/>
                    </a:prstClr>
                  </a:solidFill>
                  <a:effectLst/>
                  <a:uLnTx/>
                  <a:uFillTx/>
                  <a:latin typeface="Calibri" pitchFamily="34" charset="0"/>
                  <a:ea typeface="+mn-ea"/>
                  <a:cs typeface="Calibri" panose="020F0502020204030204" pitchFamily="34" charset="0"/>
                </a:rPr>
                <a:t>Printing Your Poster:</a:t>
              </a:r>
            </a:p>
            <a:p>
              <a:pPr marL="0" marR="0" lvl="0" indent="0" algn="l" defTabSz="393609" rtl="0" eaLnBrk="1" fontAlgn="auto" latinLnBrk="0" hangingPunct="1">
                <a:lnSpc>
                  <a:spcPct val="100000"/>
                </a:lnSpc>
                <a:spcBef>
                  <a:spcPts val="0"/>
                </a:spcBef>
                <a:spcAft>
                  <a:spcPts val="1550"/>
                </a:spcAft>
                <a:buClrTx/>
                <a:buSzTx/>
                <a:buFontTx/>
                <a:buNone/>
                <a:tabLst/>
                <a:defRPr/>
              </a:pPr>
              <a:r>
                <a:rPr kumimoji="0" lang="en-US" sz="4226" b="0" i="0" u="none" strike="noStrike" kern="1200" cap="none" spc="0" normalizeH="0" baseline="0" noProof="0" dirty="0">
                  <a:ln>
                    <a:noFill/>
                  </a:ln>
                  <a:solidFill>
                    <a:prstClr val="white">
                      <a:lumMod val="50000"/>
                    </a:prstClr>
                  </a:solidFill>
                  <a:effectLst/>
                  <a:uLnTx/>
                  <a:uFillTx/>
                  <a:latin typeface="Calibri" pitchFamily="34" charset="0"/>
                  <a:ea typeface="+mn-ea"/>
                  <a:cs typeface="Calibri" panose="020F0502020204030204" pitchFamily="34" charset="0"/>
                </a:rPr>
                <a:t>Once your poster file is ready, visit </a:t>
              </a:r>
              <a:r>
                <a:rPr kumimoji="0" lang="en-US" sz="4226" b="1" i="0" u="none" strike="noStrike" kern="1200" cap="none" spc="0" normalizeH="0" baseline="0" noProof="0" dirty="0">
                  <a:ln>
                    <a:noFill/>
                  </a:ln>
                  <a:solidFill>
                    <a:prstClr val="white">
                      <a:lumMod val="50000"/>
                    </a:prstClr>
                  </a:solidFill>
                  <a:effectLst/>
                  <a:uLnTx/>
                  <a:uFillTx/>
                  <a:latin typeface="Calibri" pitchFamily="34" charset="0"/>
                  <a:ea typeface="+mn-ea"/>
                  <a:cs typeface="Calibri" panose="020F0502020204030204" pitchFamily="34" charset="0"/>
                </a:rPr>
                <a:t>www.genigraphics.com</a:t>
              </a:r>
              <a:r>
                <a:rPr kumimoji="0" lang="en-US" sz="4226" b="0" i="0" u="none" strike="noStrike" kern="1200" cap="none" spc="0" normalizeH="0" baseline="0" noProof="0" dirty="0">
                  <a:ln>
                    <a:noFill/>
                  </a:ln>
                  <a:solidFill>
                    <a:prstClr val="white">
                      <a:lumMod val="50000"/>
                    </a:prstClr>
                  </a:solidFill>
                  <a:effectLst/>
                  <a:uLnTx/>
                  <a:uFillTx/>
                  <a:latin typeface="Calibri" pitchFamily="34" charset="0"/>
                  <a:ea typeface="+mn-ea"/>
                  <a:cs typeface="Calibri" panose="020F0502020204030204" pitchFamily="34" charset="0"/>
                </a:rPr>
                <a:t> to order a high-quality, affordable poster print. Every order receives a free design review and we can deliver as fast as next business day within the US and Canada. </a:t>
              </a:r>
            </a:p>
            <a:p>
              <a:pPr marL="0" marR="0" lvl="0" indent="0" algn="l" defTabSz="393609" rtl="0" eaLnBrk="1" fontAlgn="auto" latinLnBrk="0" hangingPunct="1">
                <a:lnSpc>
                  <a:spcPct val="100000"/>
                </a:lnSpc>
                <a:spcBef>
                  <a:spcPts val="0"/>
                </a:spcBef>
                <a:spcAft>
                  <a:spcPts val="1550"/>
                </a:spcAft>
                <a:buClrTx/>
                <a:buSzTx/>
                <a:buFontTx/>
                <a:buNone/>
                <a:tabLst/>
                <a:defRPr/>
              </a:pPr>
              <a:r>
                <a:rPr kumimoji="0" lang="en-US" sz="4226" b="0" i="0" u="none" strike="noStrike" kern="1200" cap="none" spc="0" normalizeH="0" baseline="0" noProof="0" dirty="0">
                  <a:ln>
                    <a:noFill/>
                  </a:ln>
                  <a:solidFill>
                    <a:prstClr val="white">
                      <a:lumMod val="50000"/>
                    </a:prstClr>
                  </a:solidFill>
                  <a:effectLst/>
                  <a:uLnTx/>
                  <a:uFillTx/>
                  <a:latin typeface="Calibri" pitchFamily="34" charset="0"/>
                  <a:ea typeface="+mn-ea"/>
                  <a:cs typeface="Calibri" panose="020F0502020204030204" pitchFamily="34" charset="0"/>
                </a:rPr>
                <a:t>Genigraphics® has been producing output from PowerPoint® longer than anyone in the industry; dating back to when we helped Microsoft® design the PowerPoint® software. </a:t>
              </a:r>
            </a:p>
            <a:p>
              <a:pPr marL="0" marR="0" lvl="0" indent="0" algn="l" defTabSz="393609" rtl="0" eaLnBrk="1" fontAlgn="auto" latinLnBrk="0" hangingPunct="1">
                <a:lnSpc>
                  <a:spcPct val="100000"/>
                </a:lnSpc>
                <a:spcBef>
                  <a:spcPts val="0"/>
                </a:spcBef>
                <a:spcAft>
                  <a:spcPts val="0"/>
                </a:spcAft>
                <a:buClrTx/>
                <a:buSzTx/>
                <a:buFontTx/>
                <a:buNone/>
                <a:tabLst/>
                <a:defRPr/>
              </a:pPr>
              <a:endParaRPr kumimoji="0" lang="en-US" sz="4226" b="0" i="0" u="none" strike="noStrike" kern="1200" cap="none" spc="0" normalizeH="0" baseline="0" noProof="0" dirty="0">
                <a:ln>
                  <a:noFill/>
                </a:ln>
                <a:solidFill>
                  <a:prstClr val="white">
                    <a:lumMod val="50000"/>
                  </a:prstClr>
                </a:solidFill>
                <a:effectLst/>
                <a:uLnTx/>
                <a:uFillTx/>
                <a:latin typeface="Calibri" pitchFamily="34" charset="0"/>
                <a:ea typeface="+mn-ea"/>
                <a:cs typeface="Calibri" panose="020F0502020204030204" pitchFamily="34" charset="0"/>
              </a:endParaRPr>
            </a:p>
            <a:p>
              <a:pPr marL="0" marR="0" lvl="0" indent="0" algn="ctr" defTabSz="393609" rtl="0" eaLnBrk="1" fontAlgn="auto" latinLnBrk="0" hangingPunct="1">
                <a:lnSpc>
                  <a:spcPct val="100000"/>
                </a:lnSpc>
                <a:spcBef>
                  <a:spcPts val="0"/>
                </a:spcBef>
                <a:spcAft>
                  <a:spcPts val="0"/>
                </a:spcAft>
                <a:buClrTx/>
                <a:buSzTx/>
                <a:buFontTx/>
                <a:buNone/>
                <a:tabLst/>
                <a:defRPr/>
              </a:pPr>
              <a:r>
                <a:rPr kumimoji="0" lang="en-US" sz="4226" b="0" i="0" u="none" strike="noStrike" kern="1200" cap="none" spc="0" normalizeH="0" baseline="0" noProof="0" dirty="0">
                  <a:ln>
                    <a:noFill/>
                  </a:ln>
                  <a:solidFill>
                    <a:prstClr val="white">
                      <a:lumMod val="50000"/>
                    </a:prstClr>
                  </a:solidFill>
                  <a:effectLst/>
                  <a:uLnTx/>
                  <a:uFillTx/>
                  <a:latin typeface="Calibri" pitchFamily="34" charset="0"/>
                  <a:ea typeface="+mn-ea"/>
                  <a:cs typeface="Calibri" panose="020F0502020204030204" pitchFamily="34" charset="0"/>
                </a:rPr>
                <a:t>US and Canada:  1-800-790-4001</a:t>
              </a:r>
              <a:br>
                <a:rPr kumimoji="0" lang="en-US" sz="4226" b="0" i="0" u="none" strike="noStrike" kern="1200" cap="none" spc="0" normalizeH="0" baseline="0" noProof="0" dirty="0">
                  <a:ln>
                    <a:noFill/>
                  </a:ln>
                  <a:solidFill>
                    <a:prstClr val="white">
                      <a:lumMod val="50000"/>
                    </a:prstClr>
                  </a:solidFill>
                  <a:effectLst/>
                  <a:uLnTx/>
                  <a:uFillTx/>
                  <a:latin typeface="Calibri" pitchFamily="34" charset="0"/>
                  <a:ea typeface="+mn-ea"/>
                  <a:cs typeface="Calibri" panose="020F0502020204030204" pitchFamily="34" charset="0"/>
                </a:rPr>
              </a:br>
              <a:r>
                <a:rPr kumimoji="0" lang="en-US" sz="4226" b="0" i="0" u="none" strike="noStrike" kern="1200" cap="none" spc="0" normalizeH="0" baseline="0" noProof="0" dirty="0">
                  <a:ln>
                    <a:noFill/>
                  </a:ln>
                  <a:solidFill>
                    <a:prstClr val="white">
                      <a:lumMod val="50000"/>
                    </a:prstClr>
                  </a:solidFill>
                  <a:effectLst/>
                  <a:uLnTx/>
                  <a:uFillTx/>
                  <a:latin typeface="Calibri" pitchFamily="34" charset="0"/>
                  <a:ea typeface="+mn-ea"/>
                  <a:cs typeface="Calibri" panose="020F0502020204030204" pitchFamily="34" charset="0"/>
                </a:rPr>
                <a:t>Email: info@genigraphics.com</a:t>
              </a:r>
            </a:p>
            <a:p>
              <a:pPr lvl="0">
                <a:spcBef>
                  <a:spcPts val="0"/>
                </a:spcBef>
                <a:spcAft>
                  <a:spcPts val="1550"/>
                </a:spcAft>
              </a:pPr>
              <a:endParaRPr lang="en-US" sz="6199" dirty="0">
                <a:solidFill>
                  <a:schemeClr val="bg1">
                    <a:lumMod val="50000"/>
                  </a:schemeClr>
                </a:solidFill>
                <a:latin typeface="Calibri" pitchFamily="34" charset="0"/>
                <a:cs typeface="Calibri" panose="020F0502020204030204" pitchFamily="34" charset="0"/>
              </a:endParaRPr>
            </a:p>
            <a:p>
              <a:pPr lvl="0">
                <a:spcBef>
                  <a:spcPts val="0"/>
                </a:spcBef>
                <a:spcAft>
                  <a:spcPts val="1550"/>
                </a:spcAft>
              </a:pPr>
              <a:endParaRPr lang="en-US" sz="6199" dirty="0">
                <a:solidFill>
                  <a:schemeClr val="bg1">
                    <a:lumMod val="50000"/>
                  </a:schemeClr>
                </a:solidFill>
                <a:latin typeface="Calibri" pitchFamily="34" charset="0"/>
                <a:cs typeface="Calibri" panose="020F0502020204030204" pitchFamily="34" charset="0"/>
              </a:endParaRPr>
            </a:p>
            <a:p>
              <a:pPr lvl="0">
                <a:spcBef>
                  <a:spcPts val="0"/>
                </a:spcBef>
                <a:spcAft>
                  <a:spcPts val="1550"/>
                </a:spcAft>
              </a:pPr>
              <a:r>
                <a:rPr lang="en-US" sz="6199" dirty="0">
                  <a:solidFill>
                    <a:schemeClr val="bg1">
                      <a:lumMod val="50000"/>
                    </a:schemeClr>
                  </a:solidFill>
                  <a:latin typeface="Calibri" pitchFamily="34" charset="0"/>
                  <a:cs typeface="Calibri" panose="020F0502020204030204" pitchFamily="34" charset="0"/>
                </a:rPr>
                <a:t>Change</a:t>
              </a:r>
              <a:r>
                <a:rPr lang="en-US" sz="6199" baseline="0" dirty="0">
                  <a:solidFill>
                    <a:schemeClr val="bg1">
                      <a:lumMod val="50000"/>
                    </a:schemeClr>
                  </a:solidFill>
                  <a:latin typeface="Calibri" pitchFamily="34" charset="0"/>
                  <a:cs typeface="Calibri" panose="020F0502020204030204" pitchFamily="34" charset="0"/>
                </a:rPr>
                <a:t> Color Theme</a:t>
              </a:r>
              <a:r>
                <a:rPr lang="en-US" sz="6199" dirty="0">
                  <a:solidFill>
                    <a:schemeClr val="bg1">
                      <a:lumMod val="50000"/>
                    </a:schemeClr>
                  </a:solidFill>
                  <a:latin typeface="Calibri" pitchFamily="34" charset="0"/>
                  <a:cs typeface="Calibri" panose="020F0502020204030204" pitchFamily="34" charset="0"/>
                </a:rPr>
                <a:t>:</a:t>
              </a:r>
              <a:endParaRPr sz="6199" dirty="0">
                <a:solidFill>
                  <a:schemeClr val="bg1">
                    <a:lumMod val="50000"/>
                  </a:schemeClr>
                </a:solidFill>
                <a:latin typeface="Calibri" pitchFamily="34" charset="0"/>
                <a:cs typeface="Calibri" panose="020F0502020204030204" pitchFamily="34" charset="0"/>
              </a:endParaRPr>
            </a:p>
            <a:p>
              <a:pPr lvl="0">
                <a:spcBef>
                  <a:spcPts val="0"/>
                </a:spcBef>
                <a:spcAft>
                  <a:spcPts val="1550"/>
                </a:spcAft>
              </a:pPr>
              <a:r>
                <a:rPr lang="en-US" sz="4226" dirty="0">
                  <a:solidFill>
                    <a:schemeClr val="bg1">
                      <a:lumMod val="50000"/>
                    </a:schemeClr>
                  </a:solidFill>
                  <a:latin typeface="Calibri" pitchFamily="34" charset="0"/>
                  <a:cs typeface="Calibri" panose="020F0502020204030204" pitchFamily="34" charset="0"/>
                </a:rPr>
                <a:t>This template is designed to use the built-in color themes in</a:t>
              </a:r>
              <a:r>
                <a:rPr lang="en-US" sz="4226" baseline="0" dirty="0">
                  <a:solidFill>
                    <a:schemeClr val="bg1">
                      <a:lumMod val="50000"/>
                    </a:schemeClr>
                  </a:solidFill>
                  <a:latin typeface="Calibri" pitchFamily="34" charset="0"/>
                  <a:cs typeface="Calibri" panose="020F0502020204030204" pitchFamily="34" charset="0"/>
                </a:rPr>
                <a:t> the newer versions of PowerPoint.</a:t>
              </a:r>
            </a:p>
            <a:p>
              <a:pPr lvl="0">
                <a:spcBef>
                  <a:spcPts val="0"/>
                </a:spcBef>
                <a:spcAft>
                  <a:spcPts val="1550"/>
                </a:spcAft>
              </a:pPr>
              <a:r>
                <a:rPr lang="en-US" sz="4226" baseline="0" dirty="0">
                  <a:solidFill>
                    <a:schemeClr val="bg1">
                      <a:lumMod val="50000"/>
                    </a:schemeClr>
                  </a:solidFill>
                  <a:latin typeface="Calibri" pitchFamily="34" charset="0"/>
                  <a:cs typeface="Calibri" panose="020F0502020204030204" pitchFamily="34" charset="0"/>
                </a:rPr>
                <a:t>To change the color theme, select the </a:t>
              </a:r>
              <a:r>
                <a:rPr lang="en-US" sz="4226" b="1" baseline="0" dirty="0">
                  <a:solidFill>
                    <a:schemeClr val="bg1">
                      <a:lumMod val="50000"/>
                    </a:schemeClr>
                  </a:solidFill>
                  <a:latin typeface="Calibri" pitchFamily="34" charset="0"/>
                  <a:cs typeface="Calibri" panose="020F0502020204030204" pitchFamily="34" charset="0"/>
                </a:rPr>
                <a:t>Design</a:t>
              </a:r>
              <a:r>
                <a:rPr lang="en-US" sz="4226" baseline="0" dirty="0">
                  <a:solidFill>
                    <a:schemeClr val="bg1">
                      <a:lumMod val="50000"/>
                    </a:schemeClr>
                  </a:solidFill>
                  <a:latin typeface="Calibri" pitchFamily="34" charset="0"/>
                  <a:cs typeface="Calibri" panose="020F0502020204030204" pitchFamily="34" charset="0"/>
                </a:rPr>
                <a:t> tab, then select the </a:t>
              </a:r>
              <a:r>
                <a:rPr lang="en-US" sz="4226" b="1" baseline="0" dirty="0">
                  <a:solidFill>
                    <a:schemeClr val="bg1">
                      <a:lumMod val="50000"/>
                    </a:schemeClr>
                  </a:solidFill>
                  <a:latin typeface="Calibri" pitchFamily="34" charset="0"/>
                  <a:cs typeface="Calibri" panose="020F0502020204030204" pitchFamily="34" charset="0"/>
                </a:rPr>
                <a:t>Colors</a:t>
              </a:r>
              <a:r>
                <a:rPr lang="en-US" sz="4226" baseline="0" dirty="0">
                  <a:solidFill>
                    <a:schemeClr val="bg1">
                      <a:lumMod val="50000"/>
                    </a:schemeClr>
                  </a:solidFill>
                  <a:latin typeface="Calibri" pitchFamily="34" charset="0"/>
                  <a:cs typeface="Calibri" panose="020F0502020204030204" pitchFamily="34" charset="0"/>
                </a:rPr>
                <a:t> drop-down list.</a:t>
              </a:r>
            </a:p>
            <a:p>
              <a:pPr lvl="0">
                <a:spcBef>
                  <a:spcPts val="0"/>
                </a:spcBef>
                <a:spcAft>
                  <a:spcPts val="1550"/>
                </a:spcAft>
              </a:pPr>
              <a:endParaRPr lang="en-US" sz="4226" baseline="0" dirty="0">
                <a:solidFill>
                  <a:schemeClr val="bg1">
                    <a:lumMod val="50000"/>
                  </a:schemeClr>
                </a:solidFill>
                <a:latin typeface="Calibri" pitchFamily="34" charset="0"/>
                <a:cs typeface="Calibri" panose="020F0502020204030204" pitchFamily="34" charset="0"/>
              </a:endParaRPr>
            </a:p>
            <a:p>
              <a:pPr lvl="0">
                <a:spcBef>
                  <a:spcPts val="0"/>
                </a:spcBef>
                <a:spcAft>
                  <a:spcPts val="1550"/>
                </a:spcAft>
              </a:pPr>
              <a:endParaRPr lang="en-US" sz="4226" baseline="0" dirty="0">
                <a:solidFill>
                  <a:schemeClr val="bg1">
                    <a:lumMod val="50000"/>
                  </a:schemeClr>
                </a:solidFill>
                <a:latin typeface="Calibri" pitchFamily="34" charset="0"/>
                <a:cs typeface="Calibri" panose="020F0502020204030204" pitchFamily="34" charset="0"/>
              </a:endParaRPr>
            </a:p>
            <a:p>
              <a:pPr lvl="0">
                <a:spcBef>
                  <a:spcPts val="0"/>
                </a:spcBef>
                <a:spcAft>
                  <a:spcPts val="1550"/>
                </a:spcAft>
              </a:pPr>
              <a:endParaRPr lang="en-US" sz="4226" baseline="0" dirty="0">
                <a:solidFill>
                  <a:schemeClr val="bg1">
                    <a:lumMod val="50000"/>
                  </a:schemeClr>
                </a:solidFill>
                <a:latin typeface="Calibri" pitchFamily="34" charset="0"/>
                <a:cs typeface="Calibri" panose="020F0502020204030204" pitchFamily="34" charset="0"/>
              </a:endParaRPr>
            </a:p>
            <a:p>
              <a:pPr lvl="0">
                <a:spcBef>
                  <a:spcPts val="0"/>
                </a:spcBef>
                <a:spcAft>
                  <a:spcPts val="1550"/>
                </a:spcAft>
              </a:pPr>
              <a:endParaRPr lang="en-US" sz="4226" baseline="0" dirty="0">
                <a:solidFill>
                  <a:schemeClr val="bg1">
                    <a:lumMod val="50000"/>
                  </a:schemeClr>
                </a:solidFill>
                <a:latin typeface="Calibri" pitchFamily="34" charset="0"/>
                <a:cs typeface="Calibri" panose="020F0502020204030204" pitchFamily="34" charset="0"/>
              </a:endParaRPr>
            </a:p>
            <a:p>
              <a:pPr lvl="0">
                <a:spcBef>
                  <a:spcPts val="0"/>
                </a:spcBef>
                <a:spcAft>
                  <a:spcPts val="1550"/>
                </a:spcAft>
              </a:pPr>
              <a:endParaRPr lang="en-US" sz="4226" baseline="0" dirty="0">
                <a:solidFill>
                  <a:schemeClr val="bg1">
                    <a:lumMod val="50000"/>
                  </a:schemeClr>
                </a:solidFill>
                <a:latin typeface="Calibri" pitchFamily="34" charset="0"/>
                <a:cs typeface="Calibri" panose="020F0502020204030204" pitchFamily="34" charset="0"/>
              </a:endParaRPr>
            </a:p>
            <a:p>
              <a:pPr lvl="0">
                <a:spcBef>
                  <a:spcPts val="0"/>
                </a:spcBef>
                <a:spcAft>
                  <a:spcPts val="1550"/>
                </a:spcAft>
              </a:pPr>
              <a:endParaRPr lang="en-US" sz="4226" baseline="0" dirty="0">
                <a:solidFill>
                  <a:schemeClr val="bg1">
                    <a:lumMod val="50000"/>
                  </a:schemeClr>
                </a:solidFill>
                <a:latin typeface="Calibri" pitchFamily="34" charset="0"/>
                <a:cs typeface="Calibri" panose="020F0502020204030204" pitchFamily="34" charset="0"/>
              </a:endParaRPr>
            </a:p>
            <a:p>
              <a:pPr lvl="0">
                <a:spcBef>
                  <a:spcPts val="0"/>
                </a:spcBef>
                <a:spcAft>
                  <a:spcPts val="1550"/>
                </a:spcAft>
              </a:pPr>
              <a:endParaRPr lang="en-US" sz="4226" baseline="0" dirty="0">
                <a:solidFill>
                  <a:schemeClr val="bg1">
                    <a:lumMod val="50000"/>
                  </a:schemeClr>
                </a:solidFill>
                <a:latin typeface="Calibri" pitchFamily="34" charset="0"/>
                <a:cs typeface="Calibri" panose="020F0502020204030204" pitchFamily="34" charset="0"/>
              </a:endParaRPr>
            </a:p>
            <a:p>
              <a:pPr lvl="0">
                <a:spcBef>
                  <a:spcPts val="0"/>
                </a:spcBef>
                <a:spcAft>
                  <a:spcPts val="1550"/>
                </a:spcAft>
              </a:pPr>
              <a:endParaRPr lang="en-US" sz="4226" baseline="0" dirty="0">
                <a:solidFill>
                  <a:schemeClr val="bg1">
                    <a:lumMod val="50000"/>
                  </a:schemeClr>
                </a:solidFill>
                <a:latin typeface="Calibri" pitchFamily="34" charset="0"/>
                <a:cs typeface="Calibri" panose="020F0502020204030204" pitchFamily="34" charset="0"/>
              </a:endParaRPr>
            </a:p>
            <a:p>
              <a:pPr lvl="0">
                <a:spcBef>
                  <a:spcPts val="0"/>
                </a:spcBef>
                <a:spcAft>
                  <a:spcPts val="1550"/>
                </a:spcAft>
              </a:pPr>
              <a:endParaRPr lang="en-US" sz="4226" baseline="0" dirty="0">
                <a:solidFill>
                  <a:schemeClr val="bg1">
                    <a:lumMod val="50000"/>
                  </a:schemeClr>
                </a:solidFill>
                <a:latin typeface="Calibri" pitchFamily="34" charset="0"/>
                <a:cs typeface="Calibri" panose="020F0502020204030204" pitchFamily="34" charset="0"/>
              </a:endParaRPr>
            </a:p>
            <a:p>
              <a:pPr lvl="0">
                <a:spcBef>
                  <a:spcPts val="0"/>
                </a:spcBef>
                <a:spcAft>
                  <a:spcPts val="1550"/>
                </a:spcAft>
              </a:pPr>
              <a:r>
                <a:rPr lang="en-US" sz="4226" baseline="0" dirty="0">
                  <a:solidFill>
                    <a:schemeClr val="bg1">
                      <a:lumMod val="50000"/>
                    </a:schemeClr>
                  </a:solidFill>
                  <a:latin typeface="Calibri" pitchFamily="34" charset="0"/>
                  <a:cs typeface="Calibri" panose="020F0502020204030204" pitchFamily="34" charset="0"/>
                </a:rPr>
                <a:t>The default color theme for this template is “Office”, so you can always return to that after trying some of the alternatives.</a:t>
              </a:r>
            </a:p>
            <a:p>
              <a:pPr lvl="0" algn="ctr">
                <a:spcBef>
                  <a:spcPts val="0"/>
                </a:spcBef>
                <a:spcAft>
                  <a:spcPts val="0"/>
                </a:spcAft>
              </a:pPr>
              <a:endParaRPr lang="en-US" sz="3099" dirty="0">
                <a:solidFill>
                  <a:schemeClr val="bg1">
                    <a:lumMod val="50000"/>
                  </a:schemeClr>
                </a:solidFill>
                <a:latin typeface="Calibri" pitchFamily="34" charset="0"/>
                <a:cs typeface="Calibri" panose="020F0502020204030204" pitchFamily="34" charset="0"/>
              </a:endParaRPr>
            </a:p>
            <a:p>
              <a:pPr lvl="0" algn="ctr">
                <a:spcBef>
                  <a:spcPts val="0"/>
                </a:spcBef>
                <a:spcAft>
                  <a:spcPts val="0"/>
                </a:spcAft>
              </a:pPr>
              <a:br>
                <a:rPr lang="en-US" sz="3099" dirty="0">
                  <a:solidFill>
                    <a:schemeClr val="bg1">
                      <a:lumMod val="50000"/>
                    </a:schemeClr>
                  </a:solidFill>
                  <a:latin typeface="Calibri" pitchFamily="34" charset="0"/>
                  <a:cs typeface="Calibri" panose="020F0502020204030204" pitchFamily="34" charset="0"/>
                </a:rPr>
              </a:br>
              <a:r>
                <a:rPr lang="en-US" sz="3099" dirty="0">
                  <a:solidFill>
                    <a:schemeClr val="bg1">
                      <a:lumMod val="50000"/>
                    </a:schemeClr>
                  </a:solidFill>
                  <a:latin typeface="Calibri" pitchFamily="34" charset="0"/>
                  <a:cs typeface="Calibri" panose="020F0502020204030204" pitchFamily="34" charset="0"/>
                </a:rPr>
                <a:t>[This sidebar area does not print.]</a:t>
              </a:r>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81342" y="26212800"/>
              <a:ext cx="11904515" cy="10246927"/>
            </a:xfrm>
            <a:prstGeom prst="rect">
              <a:avLst/>
            </a:prstGeom>
          </p:spPr>
        </p:pic>
      </p:gr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513520" y="35391439"/>
            <a:ext cx="6633917" cy="164800"/>
          </a:xfrm>
          <a:prstGeom prst="rect">
            <a:avLst/>
          </a:prstGeom>
        </p:spPr>
      </p:pic>
    </p:spTree>
    <p:extLst>
      <p:ext uri="{BB962C8B-B14F-4D97-AF65-F5344CB8AC3E}">
        <p14:creationId xmlns:p14="http://schemas.microsoft.com/office/powerpoint/2010/main" val="2888491811"/>
      </p:ext>
    </p:extLst>
  </p:cSld>
  <p:clrMapOvr>
    <a:masterClrMapping/>
  </p:clrMapOvr>
  <p:extLst>
    <p:ext uri="{DCECCB84-F9BA-43D5-87BE-67443E8EF086}">
      <p15:sldGuideLst xmlns:p15="http://schemas.microsoft.com/office/powerpoint/2012/main">
        <p15:guide id="1" orient="horz" pos="11232" userDrawn="1">
          <p15:clr>
            <a:srgbClr val="FBAE40"/>
          </p15:clr>
        </p15:guide>
        <p15:guide id="2" pos="1586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85D6BDF-9D0E-4E2B-85B8-D8F4790360C9}" type="datetimeFigureOut">
              <a:rPr lang="en-US" smtClean="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B075EA-769C-4ECD-B48E-D6FCDC24F876}" type="slidenum">
              <a:rPr lang="en-US" smtClean="0"/>
              <a:t>‹#›</a:t>
            </a:fld>
            <a:endParaRPr lang="en-US" dirty="0"/>
          </a:p>
        </p:txBody>
      </p:sp>
    </p:spTree>
    <p:extLst>
      <p:ext uri="{BB962C8B-B14F-4D97-AF65-F5344CB8AC3E}">
        <p14:creationId xmlns:p14="http://schemas.microsoft.com/office/powerpoint/2010/main" val="2835910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37666" y="8890646"/>
            <a:ext cx="43456265" cy="14834232"/>
          </a:xfrm>
        </p:spPr>
        <p:txBody>
          <a:bodyPr anchor="b"/>
          <a:lstStyle>
            <a:lvl1pPr>
              <a:defRPr sz="31200"/>
            </a:lvl1pPr>
          </a:lstStyle>
          <a:p>
            <a:r>
              <a:rPr lang="en-US"/>
              <a:t>Click to edit Master title style</a:t>
            </a:r>
            <a:endParaRPr lang="en-US" dirty="0"/>
          </a:p>
        </p:txBody>
      </p:sp>
      <p:sp>
        <p:nvSpPr>
          <p:cNvPr id="3" name="Text Placeholder 2"/>
          <p:cNvSpPr>
            <a:spLocks noGrp="1"/>
          </p:cNvSpPr>
          <p:nvPr>
            <p:ph type="body" idx="1"/>
          </p:nvPr>
        </p:nvSpPr>
        <p:spPr>
          <a:xfrm>
            <a:off x="3437666" y="23865216"/>
            <a:ext cx="43456265" cy="7800972"/>
          </a:xfrm>
        </p:spPr>
        <p:txBody>
          <a:bodyPr/>
          <a:lstStyle>
            <a:lvl1pPr marL="0" indent="0">
              <a:buNone/>
              <a:defRPr sz="12480">
                <a:solidFill>
                  <a:schemeClr val="tx1"/>
                </a:solidFill>
              </a:defRPr>
            </a:lvl1pPr>
            <a:lvl2pPr marL="2377440" indent="0">
              <a:buNone/>
              <a:defRPr sz="10400">
                <a:solidFill>
                  <a:schemeClr val="tx1">
                    <a:tint val="75000"/>
                  </a:schemeClr>
                </a:solidFill>
              </a:defRPr>
            </a:lvl2pPr>
            <a:lvl3pPr marL="4754880" indent="0">
              <a:buNone/>
              <a:defRPr sz="9360">
                <a:solidFill>
                  <a:schemeClr val="tx1">
                    <a:tint val="75000"/>
                  </a:schemeClr>
                </a:solidFill>
              </a:defRPr>
            </a:lvl3pPr>
            <a:lvl4pPr marL="7132320" indent="0">
              <a:buNone/>
              <a:defRPr sz="8320">
                <a:solidFill>
                  <a:schemeClr val="tx1">
                    <a:tint val="75000"/>
                  </a:schemeClr>
                </a:solidFill>
              </a:defRPr>
            </a:lvl4pPr>
            <a:lvl5pPr marL="9509760" indent="0">
              <a:buNone/>
              <a:defRPr sz="8320">
                <a:solidFill>
                  <a:schemeClr val="tx1">
                    <a:tint val="75000"/>
                  </a:schemeClr>
                </a:solidFill>
              </a:defRPr>
            </a:lvl5pPr>
            <a:lvl6pPr marL="11887200" indent="0">
              <a:buNone/>
              <a:defRPr sz="8320">
                <a:solidFill>
                  <a:schemeClr val="tx1">
                    <a:tint val="75000"/>
                  </a:schemeClr>
                </a:solidFill>
              </a:defRPr>
            </a:lvl6pPr>
            <a:lvl7pPr marL="14264640" indent="0">
              <a:buNone/>
              <a:defRPr sz="8320">
                <a:solidFill>
                  <a:schemeClr val="tx1">
                    <a:tint val="75000"/>
                  </a:schemeClr>
                </a:solidFill>
              </a:defRPr>
            </a:lvl7pPr>
            <a:lvl8pPr marL="16642080" indent="0">
              <a:buNone/>
              <a:defRPr sz="8320">
                <a:solidFill>
                  <a:schemeClr val="tx1">
                    <a:tint val="75000"/>
                  </a:schemeClr>
                </a:solidFill>
              </a:defRPr>
            </a:lvl8pPr>
            <a:lvl9pPr marL="19019520" indent="0">
              <a:buNone/>
              <a:defRPr sz="83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5D6BDF-9D0E-4E2B-85B8-D8F4790360C9}" type="datetimeFigureOut">
              <a:rPr lang="en-US" smtClean="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B075EA-769C-4ECD-B48E-D6FCDC24F876}" type="slidenum">
              <a:rPr lang="en-US" smtClean="0"/>
              <a:t>‹#›</a:t>
            </a:fld>
            <a:endParaRPr lang="en-US" dirty="0"/>
          </a:p>
        </p:txBody>
      </p:sp>
    </p:spTree>
    <p:extLst>
      <p:ext uri="{BB962C8B-B14F-4D97-AF65-F5344CB8AC3E}">
        <p14:creationId xmlns:p14="http://schemas.microsoft.com/office/powerpoint/2010/main" val="3445038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463905" y="9493250"/>
            <a:ext cx="21413232" cy="226269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5506938" y="9493250"/>
            <a:ext cx="21413232" cy="226269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85D6BDF-9D0E-4E2B-85B8-D8F4790360C9}" type="datetimeFigureOut">
              <a:rPr lang="en-US" smtClean="0"/>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B075EA-769C-4ECD-B48E-D6FCDC24F876}" type="slidenum">
              <a:rPr lang="en-US" smtClean="0"/>
              <a:t>‹#›</a:t>
            </a:fld>
            <a:endParaRPr lang="en-US" dirty="0"/>
          </a:p>
        </p:txBody>
      </p:sp>
    </p:spTree>
    <p:extLst>
      <p:ext uri="{BB962C8B-B14F-4D97-AF65-F5344CB8AC3E}">
        <p14:creationId xmlns:p14="http://schemas.microsoft.com/office/powerpoint/2010/main" val="3589707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70467" y="1898658"/>
            <a:ext cx="43456265" cy="6892928"/>
          </a:xfrm>
        </p:spPr>
        <p:txBody>
          <a:bodyPr/>
          <a:lstStyle/>
          <a:p>
            <a:r>
              <a:rPr lang="en-US"/>
              <a:t>Click to edit Master title style</a:t>
            </a:r>
            <a:endParaRPr lang="en-US" dirty="0"/>
          </a:p>
        </p:txBody>
      </p:sp>
      <p:sp>
        <p:nvSpPr>
          <p:cNvPr id="3" name="Text Placeholder 2"/>
          <p:cNvSpPr>
            <a:spLocks noGrp="1"/>
          </p:cNvSpPr>
          <p:nvPr>
            <p:ph type="body" idx="1"/>
          </p:nvPr>
        </p:nvSpPr>
        <p:spPr>
          <a:xfrm>
            <a:off x="3470473" y="8742048"/>
            <a:ext cx="21314822" cy="4284342"/>
          </a:xfrm>
        </p:spPr>
        <p:txBody>
          <a:bodyPr anchor="b"/>
          <a:lstStyle>
            <a:lvl1pPr marL="0" indent="0">
              <a:buNone/>
              <a:defRPr sz="12480" b="1"/>
            </a:lvl1pPr>
            <a:lvl2pPr marL="2377440" indent="0">
              <a:buNone/>
              <a:defRPr sz="10400" b="1"/>
            </a:lvl2pPr>
            <a:lvl3pPr marL="4754880" indent="0">
              <a:buNone/>
              <a:defRPr sz="9360" b="1"/>
            </a:lvl3pPr>
            <a:lvl4pPr marL="7132320" indent="0">
              <a:buNone/>
              <a:defRPr sz="8320" b="1"/>
            </a:lvl4pPr>
            <a:lvl5pPr marL="9509760" indent="0">
              <a:buNone/>
              <a:defRPr sz="8320" b="1"/>
            </a:lvl5pPr>
            <a:lvl6pPr marL="11887200" indent="0">
              <a:buNone/>
              <a:defRPr sz="8320" b="1"/>
            </a:lvl6pPr>
            <a:lvl7pPr marL="14264640" indent="0">
              <a:buNone/>
              <a:defRPr sz="8320" b="1"/>
            </a:lvl7pPr>
            <a:lvl8pPr marL="16642080" indent="0">
              <a:buNone/>
              <a:defRPr sz="8320" b="1"/>
            </a:lvl8pPr>
            <a:lvl9pPr marL="19019520" indent="0">
              <a:buNone/>
              <a:defRPr sz="8320" b="1"/>
            </a:lvl9pPr>
          </a:lstStyle>
          <a:p>
            <a:pPr lvl="0"/>
            <a:r>
              <a:rPr lang="en-US"/>
              <a:t>Click to edit Master text styles</a:t>
            </a:r>
          </a:p>
        </p:txBody>
      </p:sp>
      <p:sp>
        <p:nvSpPr>
          <p:cNvPr id="4" name="Content Placeholder 3"/>
          <p:cNvSpPr>
            <a:spLocks noGrp="1"/>
          </p:cNvSpPr>
          <p:nvPr>
            <p:ph sz="half" idx="2"/>
          </p:nvPr>
        </p:nvSpPr>
        <p:spPr>
          <a:xfrm>
            <a:off x="3470473" y="13026390"/>
            <a:ext cx="21314822" cy="191598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5506941" y="8742048"/>
            <a:ext cx="21419794" cy="4284342"/>
          </a:xfrm>
        </p:spPr>
        <p:txBody>
          <a:bodyPr anchor="b"/>
          <a:lstStyle>
            <a:lvl1pPr marL="0" indent="0">
              <a:buNone/>
              <a:defRPr sz="12480" b="1"/>
            </a:lvl1pPr>
            <a:lvl2pPr marL="2377440" indent="0">
              <a:buNone/>
              <a:defRPr sz="10400" b="1"/>
            </a:lvl2pPr>
            <a:lvl3pPr marL="4754880" indent="0">
              <a:buNone/>
              <a:defRPr sz="9360" b="1"/>
            </a:lvl3pPr>
            <a:lvl4pPr marL="7132320" indent="0">
              <a:buNone/>
              <a:defRPr sz="8320" b="1"/>
            </a:lvl4pPr>
            <a:lvl5pPr marL="9509760" indent="0">
              <a:buNone/>
              <a:defRPr sz="8320" b="1"/>
            </a:lvl5pPr>
            <a:lvl6pPr marL="11887200" indent="0">
              <a:buNone/>
              <a:defRPr sz="8320" b="1"/>
            </a:lvl6pPr>
            <a:lvl7pPr marL="14264640" indent="0">
              <a:buNone/>
              <a:defRPr sz="8320" b="1"/>
            </a:lvl7pPr>
            <a:lvl8pPr marL="16642080" indent="0">
              <a:buNone/>
              <a:defRPr sz="8320" b="1"/>
            </a:lvl8pPr>
            <a:lvl9pPr marL="19019520" indent="0">
              <a:buNone/>
              <a:defRPr sz="8320" b="1"/>
            </a:lvl9pPr>
          </a:lstStyle>
          <a:p>
            <a:pPr lvl="0"/>
            <a:r>
              <a:rPr lang="en-US"/>
              <a:t>Click to edit Master text styles</a:t>
            </a:r>
          </a:p>
        </p:txBody>
      </p:sp>
      <p:sp>
        <p:nvSpPr>
          <p:cNvPr id="6" name="Content Placeholder 5"/>
          <p:cNvSpPr>
            <a:spLocks noGrp="1"/>
          </p:cNvSpPr>
          <p:nvPr>
            <p:ph sz="quarter" idx="4"/>
          </p:nvPr>
        </p:nvSpPr>
        <p:spPr>
          <a:xfrm>
            <a:off x="25506941" y="13026390"/>
            <a:ext cx="21419794" cy="191598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85D6BDF-9D0E-4E2B-85B8-D8F4790360C9}" type="datetimeFigureOut">
              <a:rPr lang="en-US" smtClean="0"/>
              <a:t>7/28/2026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BB075EA-769C-4ECD-B48E-D6FCDC24F876}" type="slidenum">
              <a:rPr lang="en-US" smtClean="0"/>
              <a:t>‹#›</a:t>
            </a:fld>
            <a:endParaRPr lang="en-US" dirty="0"/>
          </a:p>
        </p:txBody>
      </p:sp>
    </p:spTree>
    <p:extLst>
      <p:ext uri="{BB962C8B-B14F-4D97-AF65-F5344CB8AC3E}">
        <p14:creationId xmlns:p14="http://schemas.microsoft.com/office/powerpoint/2010/main" val="1379834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85D6BDF-9D0E-4E2B-85B8-D8F4790360C9}" type="datetimeFigureOut">
              <a:rPr lang="en-US" smtClean="0"/>
              <a:t>7/28/2026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BB075EA-769C-4ECD-B48E-D6FCDC24F876}" type="slidenum">
              <a:rPr lang="en-US" smtClean="0"/>
              <a:t>‹#›</a:t>
            </a:fld>
            <a:endParaRPr lang="en-US" dirty="0"/>
          </a:p>
        </p:txBody>
      </p:sp>
    </p:spTree>
    <p:extLst>
      <p:ext uri="{BB962C8B-B14F-4D97-AF65-F5344CB8AC3E}">
        <p14:creationId xmlns:p14="http://schemas.microsoft.com/office/powerpoint/2010/main" val="3617205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5D6BDF-9D0E-4E2B-85B8-D8F4790360C9}" type="datetimeFigureOut">
              <a:rPr lang="en-US" smtClean="0"/>
              <a:t>7/28/2026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BB075EA-769C-4ECD-B48E-D6FCDC24F876}" type="slidenum">
              <a:rPr lang="en-US" smtClean="0"/>
              <a:t>‹#›</a:t>
            </a:fld>
            <a:endParaRPr lang="en-US" dirty="0"/>
          </a:p>
        </p:txBody>
      </p:sp>
    </p:spTree>
    <p:extLst>
      <p:ext uri="{BB962C8B-B14F-4D97-AF65-F5344CB8AC3E}">
        <p14:creationId xmlns:p14="http://schemas.microsoft.com/office/powerpoint/2010/main" val="1396322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70467" y="2377440"/>
            <a:ext cx="16250176" cy="8321040"/>
          </a:xfrm>
        </p:spPr>
        <p:txBody>
          <a:bodyPr anchor="b"/>
          <a:lstStyle>
            <a:lvl1pPr>
              <a:defRPr sz="16640"/>
            </a:lvl1pPr>
          </a:lstStyle>
          <a:p>
            <a:r>
              <a:rPr lang="en-US"/>
              <a:t>Click to edit Master title style</a:t>
            </a:r>
            <a:endParaRPr lang="en-US" dirty="0"/>
          </a:p>
        </p:txBody>
      </p:sp>
      <p:sp>
        <p:nvSpPr>
          <p:cNvPr id="3" name="Content Placeholder 2"/>
          <p:cNvSpPr>
            <a:spLocks noGrp="1"/>
          </p:cNvSpPr>
          <p:nvPr>
            <p:ph idx="1"/>
          </p:nvPr>
        </p:nvSpPr>
        <p:spPr>
          <a:xfrm>
            <a:off x="21419794" y="5134618"/>
            <a:ext cx="25506938" cy="25342850"/>
          </a:xfrm>
        </p:spPr>
        <p:txBody>
          <a:bodyPr/>
          <a:lstStyle>
            <a:lvl1pPr>
              <a:defRPr sz="16640"/>
            </a:lvl1pPr>
            <a:lvl2pPr>
              <a:defRPr sz="14560"/>
            </a:lvl2pPr>
            <a:lvl3pPr>
              <a:defRPr sz="12480"/>
            </a:lvl3pPr>
            <a:lvl4pPr>
              <a:defRPr sz="10400"/>
            </a:lvl4pPr>
            <a:lvl5pPr>
              <a:defRPr sz="10400"/>
            </a:lvl5pPr>
            <a:lvl6pPr>
              <a:defRPr sz="10400"/>
            </a:lvl6pPr>
            <a:lvl7pPr>
              <a:defRPr sz="10400"/>
            </a:lvl7pPr>
            <a:lvl8pPr>
              <a:defRPr sz="10400"/>
            </a:lvl8pPr>
            <a:lvl9pPr>
              <a:defRPr sz="10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70467" y="10698480"/>
            <a:ext cx="16250176" cy="19820258"/>
          </a:xfrm>
        </p:spPr>
        <p:txBody>
          <a:bodyPr/>
          <a:lstStyle>
            <a:lvl1pPr marL="0" indent="0">
              <a:buNone/>
              <a:defRPr sz="8320"/>
            </a:lvl1pPr>
            <a:lvl2pPr marL="2377440" indent="0">
              <a:buNone/>
              <a:defRPr sz="7280"/>
            </a:lvl2pPr>
            <a:lvl3pPr marL="4754880" indent="0">
              <a:buNone/>
              <a:defRPr sz="6240"/>
            </a:lvl3pPr>
            <a:lvl4pPr marL="7132320" indent="0">
              <a:buNone/>
              <a:defRPr sz="5200"/>
            </a:lvl4pPr>
            <a:lvl5pPr marL="9509760" indent="0">
              <a:buNone/>
              <a:defRPr sz="5200"/>
            </a:lvl5pPr>
            <a:lvl6pPr marL="11887200" indent="0">
              <a:buNone/>
              <a:defRPr sz="5200"/>
            </a:lvl6pPr>
            <a:lvl7pPr marL="14264640" indent="0">
              <a:buNone/>
              <a:defRPr sz="5200"/>
            </a:lvl7pPr>
            <a:lvl8pPr marL="16642080" indent="0">
              <a:buNone/>
              <a:defRPr sz="5200"/>
            </a:lvl8pPr>
            <a:lvl9pPr marL="19019520" indent="0">
              <a:buNone/>
              <a:defRPr sz="5200"/>
            </a:lvl9pPr>
          </a:lstStyle>
          <a:p>
            <a:pPr lvl="0"/>
            <a:r>
              <a:rPr lang="en-US"/>
              <a:t>Click to edit Master text styles</a:t>
            </a:r>
          </a:p>
        </p:txBody>
      </p:sp>
      <p:sp>
        <p:nvSpPr>
          <p:cNvPr id="5" name="Date Placeholder 4"/>
          <p:cNvSpPr>
            <a:spLocks noGrp="1"/>
          </p:cNvSpPr>
          <p:nvPr>
            <p:ph type="dt" sz="half" idx="10"/>
          </p:nvPr>
        </p:nvSpPr>
        <p:spPr/>
        <p:txBody>
          <a:bodyPr/>
          <a:lstStyle/>
          <a:p>
            <a:fld id="{985D6BDF-9D0E-4E2B-85B8-D8F4790360C9}" type="datetimeFigureOut">
              <a:rPr lang="en-US" smtClean="0"/>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B075EA-769C-4ECD-B48E-D6FCDC24F876}" type="slidenum">
              <a:rPr lang="en-US" smtClean="0"/>
              <a:t>‹#›</a:t>
            </a:fld>
            <a:endParaRPr lang="en-US" dirty="0"/>
          </a:p>
        </p:txBody>
      </p:sp>
    </p:spTree>
    <p:extLst>
      <p:ext uri="{BB962C8B-B14F-4D97-AF65-F5344CB8AC3E}">
        <p14:creationId xmlns:p14="http://schemas.microsoft.com/office/powerpoint/2010/main" val="1371835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70467" y="2377440"/>
            <a:ext cx="16250176" cy="8321040"/>
          </a:xfrm>
        </p:spPr>
        <p:txBody>
          <a:bodyPr anchor="b"/>
          <a:lstStyle>
            <a:lvl1pPr>
              <a:defRPr sz="16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21419794" y="5134618"/>
            <a:ext cx="25506938" cy="25342850"/>
          </a:xfrm>
        </p:spPr>
        <p:txBody>
          <a:bodyPr anchor="t"/>
          <a:lstStyle>
            <a:lvl1pPr marL="0" indent="0">
              <a:buNone/>
              <a:defRPr sz="16640"/>
            </a:lvl1pPr>
            <a:lvl2pPr marL="2377440" indent="0">
              <a:buNone/>
              <a:defRPr sz="14560"/>
            </a:lvl2pPr>
            <a:lvl3pPr marL="4754880" indent="0">
              <a:buNone/>
              <a:defRPr sz="12480"/>
            </a:lvl3pPr>
            <a:lvl4pPr marL="7132320" indent="0">
              <a:buNone/>
              <a:defRPr sz="10400"/>
            </a:lvl4pPr>
            <a:lvl5pPr marL="9509760" indent="0">
              <a:buNone/>
              <a:defRPr sz="10400"/>
            </a:lvl5pPr>
            <a:lvl6pPr marL="11887200" indent="0">
              <a:buNone/>
              <a:defRPr sz="10400"/>
            </a:lvl6pPr>
            <a:lvl7pPr marL="14264640" indent="0">
              <a:buNone/>
              <a:defRPr sz="10400"/>
            </a:lvl7pPr>
            <a:lvl8pPr marL="16642080" indent="0">
              <a:buNone/>
              <a:defRPr sz="10400"/>
            </a:lvl8pPr>
            <a:lvl9pPr marL="19019520" indent="0">
              <a:buNone/>
              <a:defRPr sz="10400"/>
            </a:lvl9pPr>
          </a:lstStyle>
          <a:p>
            <a:r>
              <a:rPr lang="en-US"/>
              <a:t>Click icon to add picture</a:t>
            </a:r>
            <a:endParaRPr lang="en-US" dirty="0"/>
          </a:p>
        </p:txBody>
      </p:sp>
      <p:sp>
        <p:nvSpPr>
          <p:cNvPr id="4" name="Text Placeholder 3"/>
          <p:cNvSpPr>
            <a:spLocks noGrp="1"/>
          </p:cNvSpPr>
          <p:nvPr>
            <p:ph type="body" sz="half" idx="2"/>
          </p:nvPr>
        </p:nvSpPr>
        <p:spPr>
          <a:xfrm>
            <a:off x="3470467" y="10698480"/>
            <a:ext cx="16250176" cy="19820258"/>
          </a:xfrm>
        </p:spPr>
        <p:txBody>
          <a:bodyPr/>
          <a:lstStyle>
            <a:lvl1pPr marL="0" indent="0">
              <a:buNone/>
              <a:defRPr sz="8320"/>
            </a:lvl1pPr>
            <a:lvl2pPr marL="2377440" indent="0">
              <a:buNone/>
              <a:defRPr sz="7280"/>
            </a:lvl2pPr>
            <a:lvl3pPr marL="4754880" indent="0">
              <a:buNone/>
              <a:defRPr sz="6240"/>
            </a:lvl3pPr>
            <a:lvl4pPr marL="7132320" indent="0">
              <a:buNone/>
              <a:defRPr sz="5200"/>
            </a:lvl4pPr>
            <a:lvl5pPr marL="9509760" indent="0">
              <a:buNone/>
              <a:defRPr sz="5200"/>
            </a:lvl5pPr>
            <a:lvl6pPr marL="11887200" indent="0">
              <a:buNone/>
              <a:defRPr sz="5200"/>
            </a:lvl6pPr>
            <a:lvl7pPr marL="14264640" indent="0">
              <a:buNone/>
              <a:defRPr sz="5200"/>
            </a:lvl7pPr>
            <a:lvl8pPr marL="16642080" indent="0">
              <a:buNone/>
              <a:defRPr sz="5200"/>
            </a:lvl8pPr>
            <a:lvl9pPr marL="19019520" indent="0">
              <a:buNone/>
              <a:defRPr sz="5200"/>
            </a:lvl9pPr>
          </a:lstStyle>
          <a:p>
            <a:pPr lvl="0"/>
            <a:r>
              <a:rPr lang="en-US"/>
              <a:t>Click to edit Master text styles</a:t>
            </a:r>
          </a:p>
        </p:txBody>
      </p:sp>
      <p:sp>
        <p:nvSpPr>
          <p:cNvPr id="5" name="Date Placeholder 4"/>
          <p:cNvSpPr>
            <a:spLocks noGrp="1"/>
          </p:cNvSpPr>
          <p:nvPr>
            <p:ph type="dt" sz="half" idx="10"/>
          </p:nvPr>
        </p:nvSpPr>
        <p:spPr/>
        <p:txBody>
          <a:bodyPr/>
          <a:lstStyle/>
          <a:p>
            <a:fld id="{985D6BDF-9D0E-4E2B-85B8-D8F4790360C9}" type="datetimeFigureOut">
              <a:rPr lang="en-US" smtClean="0"/>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B075EA-769C-4ECD-B48E-D6FCDC24F876}" type="slidenum">
              <a:rPr lang="en-US" smtClean="0"/>
              <a:t>‹#›</a:t>
            </a:fld>
            <a:endParaRPr lang="en-US" dirty="0"/>
          </a:p>
        </p:txBody>
      </p:sp>
    </p:spTree>
    <p:extLst>
      <p:ext uri="{BB962C8B-B14F-4D97-AF65-F5344CB8AC3E}">
        <p14:creationId xmlns:p14="http://schemas.microsoft.com/office/powerpoint/2010/main" val="218113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63905" y="1898658"/>
            <a:ext cx="43456265" cy="68929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463905" y="9493250"/>
            <a:ext cx="43456265" cy="2262695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463905" y="33053028"/>
            <a:ext cx="11336417" cy="1898650"/>
          </a:xfrm>
          <a:prstGeom prst="rect">
            <a:avLst/>
          </a:prstGeom>
        </p:spPr>
        <p:txBody>
          <a:bodyPr vert="horz" lIns="91440" tIns="45720" rIns="91440" bIns="45720" rtlCol="0" anchor="ctr"/>
          <a:lstStyle>
            <a:lvl1pPr algn="l">
              <a:defRPr sz="6240">
                <a:solidFill>
                  <a:schemeClr val="tx1">
                    <a:tint val="75000"/>
                  </a:schemeClr>
                </a:solidFill>
              </a:defRPr>
            </a:lvl1pPr>
          </a:lstStyle>
          <a:p>
            <a:fld id="{985D6BDF-9D0E-4E2B-85B8-D8F4790360C9}" type="datetimeFigureOut">
              <a:rPr lang="en-US" smtClean="0"/>
              <a:t>7/28/2026</a:t>
            </a:fld>
            <a:endParaRPr lang="en-US" dirty="0"/>
          </a:p>
        </p:txBody>
      </p:sp>
      <p:sp>
        <p:nvSpPr>
          <p:cNvPr id="5" name="Footer Placeholder 4"/>
          <p:cNvSpPr>
            <a:spLocks noGrp="1"/>
          </p:cNvSpPr>
          <p:nvPr>
            <p:ph type="ftr" sz="quarter" idx="3"/>
          </p:nvPr>
        </p:nvSpPr>
        <p:spPr>
          <a:xfrm>
            <a:off x="16689725" y="33053028"/>
            <a:ext cx="17004625" cy="1898650"/>
          </a:xfrm>
          <a:prstGeom prst="rect">
            <a:avLst/>
          </a:prstGeom>
        </p:spPr>
        <p:txBody>
          <a:bodyPr vert="horz" lIns="91440" tIns="45720" rIns="91440" bIns="45720" rtlCol="0" anchor="ctr"/>
          <a:lstStyle>
            <a:lvl1pPr algn="ctr">
              <a:defRPr sz="624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5583753" y="33053028"/>
            <a:ext cx="11336417" cy="1898650"/>
          </a:xfrm>
          <a:prstGeom prst="rect">
            <a:avLst/>
          </a:prstGeom>
        </p:spPr>
        <p:txBody>
          <a:bodyPr vert="horz" lIns="91440" tIns="45720" rIns="91440" bIns="45720" rtlCol="0" anchor="ctr"/>
          <a:lstStyle>
            <a:lvl1pPr algn="r">
              <a:defRPr sz="6240">
                <a:solidFill>
                  <a:schemeClr val="tx1">
                    <a:tint val="75000"/>
                  </a:schemeClr>
                </a:solidFill>
              </a:defRPr>
            </a:lvl1pPr>
          </a:lstStyle>
          <a:p>
            <a:fld id="{FBB075EA-769C-4ECD-B48E-D6FCDC24F876}" type="slidenum">
              <a:rPr lang="en-US" smtClean="0"/>
              <a:t>‹#›</a:t>
            </a:fld>
            <a:endParaRPr lang="en-US" dirty="0"/>
          </a:p>
        </p:txBody>
      </p:sp>
    </p:spTree>
    <p:extLst>
      <p:ext uri="{BB962C8B-B14F-4D97-AF65-F5344CB8AC3E}">
        <p14:creationId xmlns:p14="http://schemas.microsoft.com/office/powerpoint/2010/main" val="2244414409"/>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p:txStyles>
    <p:titleStyle>
      <a:lvl1pPr algn="l" defTabSz="4754880" rtl="0" eaLnBrk="1" latinLnBrk="0" hangingPunct="1">
        <a:lnSpc>
          <a:spcPct val="90000"/>
        </a:lnSpc>
        <a:spcBef>
          <a:spcPct val="0"/>
        </a:spcBef>
        <a:buNone/>
        <a:defRPr sz="22880" kern="1200">
          <a:solidFill>
            <a:schemeClr val="tx1"/>
          </a:solidFill>
          <a:latin typeface="+mj-lt"/>
          <a:ea typeface="+mj-ea"/>
          <a:cs typeface="+mj-cs"/>
        </a:defRPr>
      </a:lvl1pPr>
    </p:titleStyle>
    <p:bodyStyle>
      <a:lvl1pPr marL="1188720" indent="-1188720" algn="l" defTabSz="4754880" rtl="0" eaLnBrk="1" latinLnBrk="0" hangingPunct="1">
        <a:lnSpc>
          <a:spcPct val="90000"/>
        </a:lnSpc>
        <a:spcBef>
          <a:spcPts val="5200"/>
        </a:spcBef>
        <a:buFont typeface="Arial" panose="020B0604020202020204" pitchFamily="34" charset="0"/>
        <a:buChar char="•"/>
        <a:defRPr sz="14560" kern="1200">
          <a:solidFill>
            <a:schemeClr val="tx1"/>
          </a:solidFill>
          <a:latin typeface="+mn-lt"/>
          <a:ea typeface="+mn-ea"/>
          <a:cs typeface="+mn-cs"/>
        </a:defRPr>
      </a:lvl1pPr>
      <a:lvl2pPr marL="3566160" indent="-1188720" algn="l" defTabSz="4754880" rtl="0" eaLnBrk="1" latinLnBrk="0" hangingPunct="1">
        <a:lnSpc>
          <a:spcPct val="90000"/>
        </a:lnSpc>
        <a:spcBef>
          <a:spcPts val="2600"/>
        </a:spcBef>
        <a:buFont typeface="Arial" panose="020B0604020202020204" pitchFamily="34" charset="0"/>
        <a:buChar char="•"/>
        <a:defRPr sz="12480" kern="1200">
          <a:solidFill>
            <a:schemeClr val="tx1"/>
          </a:solidFill>
          <a:latin typeface="+mn-lt"/>
          <a:ea typeface="+mn-ea"/>
          <a:cs typeface="+mn-cs"/>
        </a:defRPr>
      </a:lvl2pPr>
      <a:lvl3pPr marL="5943600" indent="-1188720" algn="l" defTabSz="4754880" rtl="0" eaLnBrk="1" latinLnBrk="0" hangingPunct="1">
        <a:lnSpc>
          <a:spcPct val="90000"/>
        </a:lnSpc>
        <a:spcBef>
          <a:spcPts val="2600"/>
        </a:spcBef>
        <a:buFont typeface="Arial" panose="020B0604020202020204" pitchFamily="34" charset="0"/>
        <a:buChar char="•"/>
        <a:defRPr sz="10400" kern="1200">
          <a:solidFill>
            <a:schemeClr val="tx1"/>
          </a:solidFill>
          <a:latin typeface="+mn-lt"/>
          <a:ea typeface="+mn-ea"/>
          <a:cs typeface="+mn-cs"/>
        </a:defRPr>
      </a:lvl3pPr>
      <a:lvl4pPr marL="8321040" indent="-1188720" algn="l" defTabSz="4754880" rtl="0" eaLnBrk="1" latinLnBrk="0" hangingPunct="1">
        <a:lnSpc>
          <a:spcPct val="90000"/>
        </a:lnSpc>
        <a:spcBef>
          <a:spcPts val="2600"/>
        </a:spcBef>
        <a:buFont typeface="Arial" panose="020B0604020202020204" pitchFamily="34" charset="0"/>
        <a:buChar char="•"/>
        <a:defRPr sz="9360" kern="1200">
          <a:solidFill>
            <a:schemeClr val="tx1"/>
          </a:solidFill>
          <a:latin typeface="+mn-lt"/>
          <a:ea typeface="+mn-ea"/>
          <a:cs typeface="+mn-cs"/>
        </a:defRPr>
      </a:lvl4pPr>
      <a:lvl5pPr marL="10698480" indent="-1188720" algn="l" defTabSz="4754880" rtl="0" eaLnBrk="1" latinLnBrk="0" hangingPunct="1">
        <a:lnSpc>
          <a:spcPct val="90000"/>
        </a:lnSpc>
        <a:spcBef>
          <a:spcPts val="2600"/>
        </a:spcBef>
        <a:buFont typeface="Arial" panose="020B0604020202020204" pitchFamily="34" charset="0"/>
        <a:buChar char="•"/>
        <a:defRPr sz="9360" kern="1200">
          <a:solidFill>
            <a:schemeClr val="tx1"/>
          </a:solidFill>
          <a:latin typeface="+mn-lt"/>
          <a:ea typeface="+mn-ea"/>
          <a:cs typeface="+mn-cs"/>
        </a:defRPr>
      </a:lvl5pPr>
      <a:lvl6pPr marL="13075920" indent="-1188720" algn="l" defTabSz="4754880" rtl="0" eaLnBrk="1" latinLnBrk="0" hangingPunct="1">
        <a:lnSpc>
          <a:spcPct val="90000"/>
        </a:lnSpc>
        <a:spcBef>
          <a:spcPts val="2600"/>
        </a:spcBef>
        <a:buFont typeface="Arial" panose="020B0604020202020204" pitchFamily="34" charset="0"/>
        <a:buChar char="•"/>
        <a:defRPr sz="9360" kern="1200">
          <a:solidFill>
            <a:schemeClr val="tx1"/>
          </a:solidFill>
          <a:latin typeface="+mn-lt"/>
          <a:ea typeface="+mn-ea"/>
          <a:cs typeface="+mn-cs"/>
        </a:defRPr>
      </a:lvl6pPr>
      <a:lvl7pPr marL="15453360" indent="-1188720" algn="l" defTabSz="4754880" rtl="0" eaLnBrk="1" latinLnBrk="0" hangingPunct="1">
        <a:lnSpc>
          <a:spcPct val="90000"/>
        </a:lnSpc>
        <a:spcBef>
          <a:spcPts val="2600"/>
        </a:spcBef>
        <a:buFont typeface="Arial" panose="020B0604020202020204" pitchFamily="34" charset="0"/>
        <a:buChar char="•"/>
        <a:defRPr sz="9360" kern="1200">
          <a:solidFill>
            <a:schemeClr val="tx1"/>
          </a:solidFill>
          <a:latin typeface="+mn-lt"/>
          <a:ea typeface="+mn-ea"/>
          <a:cs typeface="+mn-cs"/>
        </a:defRPr>
      </a:lvl7pPr>
      <a:lvl8pPr marL="17830800" indent="-1188720" algn="l" defTabSz="4754880" rtl="0" eaLnBrk="1" latinLnBrk="0" hangingPunct="1">
        <a:lnSpc>
          <a:spcPct val="90000"/>
        </a:lnSpc>
        <a:spcBef>
          <a:spcPts val="2600"/>
        </a:spcBef>
        <a:buFont typeface="Arial" panose="020B0604020202020204" pitchFamily="34" charset="0"/>
        <a:buChar char="•"/>
        <a:defRPr sz="9360" kern="1200">
          <a:solidFill>
            <a:schemeClr val="tx1"/>
          </a:solidFill>
          <a:latin typeface="+mn-lt"/>
          <a:ea typeface="+mn-ea"/>
          <a:cs typeface="+mn-cs"/>
        </a:defRPr>
      </a:lvl8pPr>
      <a:lvl9pPr marL="20208240" indent="-1188720" algn="l" defTabSz="4754880" rtl="0" eaLnBrk="1" latinLnBrk="0" hangingPunct="1">
        <a:lnSpc>
          <a:spcPct val="90000"/>
        </a:lnSpc>
        <a:spcBef>
          <a:spcPts val="2600"/>
        </a:spcBef>
        <a:buFont typeface="Arial" panose="020B0604020202020204" pitchFamily="34" charset="0"/>
        <a:buChar char="•"/>
        <a:defRPr sz="9360" kern="1200">
          <a:solidFill>
            <a:schemeClr val="tx1"/>
          </a:solidFill>
          <a:latin typeface="+mn-lt"/>
          <a:ea typeface="+mn-ea"/>
          <a:cs typeface="+mn-cs"/>
        </a:defRPr>
      </a:lvl9pPr>
    </p:bodyStyle>
    <p:otherStyle>
      <a:defPPr>
        <a:defRPr lang="en-US"/>
      </a:defPPr>
      <a:lvl1pPr marL="0" algn="l" defTabSz="4754880" rtl="0" eaLnBrk="1" latinLnBrk="0" hangingPunct="1">
        <a:defRPr sz="9360" kern="1200">
          <a:solidFill>
            <a:schemeClr val="tx1"/>
          </a:solidFill>
          <a:latin typeface="+mn-lt"/>
          <a:ea typeface="+mn-ea"/>
          <a:cs typeface="+mn-cs"/>
        </a:defRPr>
      </a:lvl1pPr>
      <a:lvl2pPr marL="2377440" algn="l" defTabSz="4754880" rtl="0" eaLnBrk="1" latinLnBrk="0" hangingPunct="1">
        <a:defRPr sz="9360" kern="1200">
          <a:solidFill>
            <a:schemeClr val="tx1"/>
          </a:solidFill>
          <a:latin typeface="+mn-lt"/>
          <a:ea typeface="+mn-ea"/>
          <a:cs typeface="+mn-cs"/>
        </a:defRPr>
      </a:lvl2pPr>
      <a:lvl3pPr marL="4754880" algn="l" defTabSz="4754880" rtl="0" eaLnBrk="1" latinLnBrk="0" hangingPunct="1">
        <a:defRPr sz="9360" kern="1200">
          <a:solidFill>
            <a:schemeClr val="tx1"/>
          </a:solidFill>
          <a:latin typeface="+mn-lt"/>
          <a:ea typeface="+mn-ea"/>
          <a:cs typeface="+mn-cs"/>
        </a:defRPr>
      </a:lvl3pPr>
      <a:lvl4pPr marL="7132320" algn="l" defTabSz="4754880" rtl="0" eaLnBrk="1" latinLnBrk="0" hangingPunct="1">
        <a:defRPr sz="9360" kern="1200">
          <a:solidFill>
            <a:schemeClr val="tx1"/>
          </a:solidFill>
          <a:latin typeface="+mn-lt"/>
          <a:ea typeface="+mn-ea"/>
          <a:cs typeface="+mn-cs"/>
        </a:defRPr>
      </a:lvl4pPr>
      <a:lvl5pPr marL="9509760" algn="l" defTabSz="4754880" rtl="0" eaLnBrk="1" latinLnBrk="0" hangingPunct="1">
        <a:defRPr sz="9360" kern="1200">
          <a:solidFill>
            <a:schemeClr val="tx1"/>
          </a:solidFill>
          <a:latin typeface="+mn-lt"/>
          <a:ea typeface="+mn-ea"/>
          <a:cs typeface="+mn-cs"/>
        </a:defRPr>
      </a:lvl5pPr>
      <a:lvl6pPr marL="11887200" algn="l" defTabSz="4754880" rtl="0" eaLnBrk="1" latinLnBrk="0" hangingPunct="1">
        <a:defRPr sz="9360" kern="1200">
          <a:solidFill>
            <a:schemeClr val="tx1"/>
          </a:solidFill>
          <a:latin typeface="+mn-lt"/>
          <a:ea typeface="+mn-ea"/>
          <a:cs typeface="+mn-cs"/>
        </a:defRPr>
      </a:lvl6pPr>
      <a:lvl7pPr marL="14264640" algn="l" defTabSz="4754880" rtl="0" eaLnBrk="1" latinLnBrk="0" hangingPunct="1">
        <a:defRPr sz="9360" kern="1200">
          <a:solidFill>
            <a:schemeClr val="tx1"/>
          </a:solidFill>
          <a:latin typeface="+mn-lt"/>
          <a:ea typeface="+mn-ea"/>
          <a:cs typeface="+mn-cs"/>
        </a:defRPr>
      </a:lvl7pPr>
      <a:lvl8pPr marL="16642080" algn="l" defTabSz="4754880" rtl="0" eaLnBrk="1" latinLnBrk="0" hangingPunct="1">
        <a:defRPr sz="9360" kern="1200">
          <a:solidFill>
            <a:schemeClr val="tx1"/>
          </a:solidFill>
          <a:latin typeface="+mn-lt"/>
          <a:ea typeface="+mn-ea"/>
          <a:cs typeface="+mn-cs"/>
        </a:defRPr>
      </a:lvl8pPr>
      <a:lvl9pPr marL="19019520" algn="l" defTabSz="4754880" rtl="0" eaLnBrk="1" latinLnBrk="0" hangingPunct="1">
        <a:defRPr sz="93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1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192"/>
          <p:cNvSpPr txBox="1">
            <a:spLocks noChangeArrowheads="1"/>
          </p:cNvSpPr>
          <p:nvPr/>
        </p:nvSpPr>
        <p:spPr bwMode="auto">
          <a:xfrm>
            <a:off x="2006365" y="21120151"/>
            <a:ext cx="23185672" cy="9683649"/>
          </a:xfrm>
          <a:prstGeom prst="rect">
            <a:avLst/>
          </a:prstGeom>
          <a:solidFill>
            <a:schemeClr val="bg1"/>
          </a:solidFill>
          <a:ln w="12700">
            <a:noFill/>
          </a:ln>
          <a:effectLst/>
        </p:spPr>
        <p:txBody>
          <a:bodyPr wrap="square" lIns="78725" tIns="314900" rIns="118079" bIns="118079">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spcAft>
                <a:spcPts val="2536"/>
              </a:spcAft>
            </a:pPr>
            <a:r>
              <a:rPr lang="en-US" sz="3148" dirty="0">
                <a:latin typeface="Calibri" pitchFamily="34" charset="0"/>
              </a:rPr>
              <a:t>Click here to insert your Discussion text. Type it in or copy and paste from your Word document or other source.</a:t>
            </a:r>
          </a:p>
          <a:p>
            <a:pPr eaLnBrk="1" hangingPunct="1">
              <a:spcAft>
                <a:spcPts val="2536"/>
              </a:spcAft>
            </a:pPr>
            <a:r>
              <a:rPr lang="en-US" sz="3148" dirty="0">
                <a:latin typeface="Calibri" pitchFamily="34" charset="0"/>
              </a:rPr>
              <a:t>This text box will automatically re-size to your text. To turn off that feature, right click inside this box and go to </a:t>
            </a:r>
            <a:r>
              <a:rPr lang="en-US" sz="3148" b="1" dirty="0">
                <a:latin typeface="Calibri" pitchFamily="34" charset="0"/>
              </a:rPr>
              <a:t>Format Shape, Text Box, Autofit</a:t>
            </a:r>
            <a:r>
              <a:rPr lang="en-US" sz="3148" dirty="0">
                <a:latin typeface="Calibri" pitchFamily="34" charset="0"/>
              </a:rPr>
              <a:t>, and select the “Do Not Autofit” radio button.</a:t>
            </a:r>
          </a:p>
          <a:p>
            <a:pPr eaLnBrk="1" hangingPunct="1">
              <a:spcAft>
                <a:spcPts val="2536"/>
              </a:spcAft>
            </a:pPr>
            <a:r>
              <a:rPr lang="en-US" sz="3148" dirty="0">
                <a:latin typeface="Calibri" pitchFamily="34" charset="0"/>
              </a:rPr>
              <a:t>To change the font style of this text box: Click on the border once to highlight the entire text box, then select a different font or font size that suits you. </a:t>
            </a:r>
          </a:p>
          <a:p>
            <a:pPr eaLnBrk="1" hangingPunct="1">
              <a:spcAft>
                <a:spcPts val="2536"/>
              </a:spcAft>
            </a:pPr>
            <a:r>
              <a:rPr lang="en-US" sz="3148" dirty="0">
                <a:latin typeface="Calibri" pitchFamily="34" charset="0"/>
              </a:rPr>
              <a:t>Zoom out to 100% to preview how your layout, images, charts, and graphs will look on your printed poster or on a large screen.  When pasting graphs, charts, </a:t>
            </a:r>
            <a:r>
              <a:rPr lang="en-US" sz="3148" dirty="0" err="1">
                <a:latin typeface="Calibri" pitchFamily="34" charset="0"/>
              </a:rPr>
              <a:t>etc</a:t>
            </a:r>
            <a:r>
              <a:rPr lang="en-US" sz="3148" dirty="0">
                <a:latin typeface="Calibri" pitchFamily="34" charset="0"/>
              </a:rPr>
              <a:t>, the resolution is better if you do not paste as a picture.</a:t>
            </a:r>
          </a:p>
          <a:p>
            <a:pPr marL="0" marR="0" lvl="0" indent="0" algn="l" defTabSz="3427479" rtl="0" eaLnBrk="1" fontAlgn="auto" latinLnBrk="0" hangingPunct="1">
              <a:lnSpc>
                <a:spcPct val="100000"/>
              </a:lnSpc>
              <a:spcBef>
                <a:spcPts val="0"/>
              </a:spcBef>
              <a:spcAft>
                <a:spcPts val="0"/>
              </a:spcAft>
              <a:buClrTx/>
              <a:buSzTx/>
              <a:buFontTx/>
              <a:buNone/>
              <a:tabLst/>
              <a:defRPr/>
            </a:pPr>
            <a:r>
              <a:rPr kumimoji="0" lang="en-US" sz="2952" b="0" i="0" u="none" strike="noStrike" kern="1200" cap="none" spc="0" normalizeH="0" baseline="0" noProof="0" dirty="0">
                <a:ln>
                  <a:noFill/>
                </a:ln>
                <a:solidFill>
                  <a:prstClr val="black"/>
                </a:solidFill>
                <a:effectLst/>
                <a:uLnTx/>
                <a:uFillTx/>
                <a:latin typeface="Calibri"/>
                <a:ea typeface="+mn-ea"/>
                <a:cs typeface="+mn-cs"/>
              </a:rPr>
              <a:t>Lorem ipsum dolor sit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amet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consectetuer</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adipiscing</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elit</a:t>
            </a:r>
            <a:r>
              <a:rPr kumimoji="0" lang="en-US" sz="2952" b="0" i="0" u="none" strike="noStrike" kern="1200" cap="none" spc="0" normalizeH="0" baseline="0" noProof="0" dirty="0">
                <a:ln>
                  <a:noFill/>
                </a:ln>
                <a:solidFill>
                  <a:prstClr val="black"/>
                </a:solidFill>
                <a:effectLst/>
                <a:uLnTx/>
                <a:uFillTx/>
                <a:latin typeface="Calibri"/>
                <a:ea typeface="+mn-ea"/>
                <a:cs typeface="+mn-cs"/>
              </a:rPr>
              <a:t>, sed diam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nonummy</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nibh</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euismod</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tincidunt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ut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laoreet</a:t>
            </a:r>
            <a:r>
              <a:rPr kumimoji="0" lang="en-US" sz="2952" b="0" i="0" u="none" strike="noStrike" kern="1200" cap="none" spc="0" normalizeH="0" baseline="0" noProof="0" dirty="0">
                <a:ln>
                  <a:noFill/>
                </a:ln>
                <a:solidFill>
                  <a:prstClr val="black"/>
                </a:solidFill>
                <a:effectLst/>
                <a:uLnTx/>
                <a:uFillTx/>
                <a:latin typeface="Calibri"/>
                <a:ea typeface="+mn-ea"/>
                <a:cs typeface="+mn-cs"/>
              </a:rPr>
              <a:t> dolore magna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aliquam</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erat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volutpat</a:t>
            </a:r>
            <a:r>
              <a:rPr kumimoji="0" lang="en-US" sz="2952" b="0" i="0" u="none" strike="noStrike" kern="1200" cap="none" spc="0" normalizeH="0" baseline="0" noProof="0" dirty="0">
                <a:ln>
                  <a:noFill/>
                </a:ln>
                <a:solidFill>
                  <a:prstClr val="black"/>
                </a:solidFill>
                <a:effectLst/>
                <a:uLnTx/>
                <a:uFillTx/>
                <a:latin typeface="Calibri"/>
                <a:ea typeface="+mn-ea"/>
                <a:cs typeface="+mn-cs"/>
              </a:rPr>
              <a:t>. Ut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wisi</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enim</a:t>
            </a:r>
            <a:r>
              <a:rPr kumimoji="0" lang="en-US" sz="2952" b="0" i="0" u="none" strike="noStrike" kern="1200" cap="none" spc="0" normalizeH="0" baseline="0" noProof="0" dirty="0">
                <a:ln>
                  <a:noFill/>
                </a:ln>
                <a:solidFill>
                  <a:prstClr val="black"/>
                </a:solidFill>
                <a:effectLst/>
                <a:uLnTx/>
                <a:uFillTx/>
                <a:latin typeface="Calibri"/>
                <a:ea typeface="+mn-ea"/>
                <a:cs typeface="+mn-cs"/>
              </a:rPr>
              <a:t> ad minim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veniam</a:t>
            </a:r>
            <a:r>
              <a:rPr kumimoji="0" lang="en-US" sz="2952" b="0" i="0" u="none" strike="noStrike" kern="1200" cap="none" spc="0" normalizeH="0" baseline="0" noProof="0" dirty="0">
                <a:ln>
                  <a:noFill/>
                </a:ln>
                <a:solidFill>
                  <a:prstClr val="black"/>
                </a:solidFill>
                <a:effectLst/>
                <a:uLnTx/>
                <a:uFillTx/>
                <a:latin typeface="Calibri"/>
                <a:ea typeface="+mn-ea"/>
                <a:cs typeface="+mn-cs"/>
              </a:rPr>
              <a:t>, quis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nostrud</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exerci</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tation</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ullamcorper</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suscipit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lobortis</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nisl</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ut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aliquip</a:t>
            </a:r>
            <a:r>
              <a:rPr kumimoji="0" lang="en-US" sz="2952" b="0" i="0" u="none" strike="noStrike" kern="1200" cap="none" spc="0" normalizeH="0" baseline="0" noProof="0" dirty="0">
                <a:ln>
                  <a:noFill/>
                </a:ln>
                <a:solidFill>
                  <a:prstClr val="black"/>
                </a:solidFill>
                <a:effectLst/>
                <a:uLnTx/>
                <a:uFillTx/>
                <a:latin typeface="Calibri"/>
                <a:ea typeface="+mn-ea"/>
                <a:cs typeface="+mn-cs"/>
              </a:rPr>
              <a:t> ex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ea</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commodo</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consequat</a:t>
            </a:r>
            <a:r>
              <a:rPr kumimoji="0" lang="en-US" sz="2952" b="0" i="0" u="none" strike="noStrike" kern="1200" cap="none" spc="0" normalizeH="0" baseline="0" noProof="0" dirty="0">
                <a:ln>
                  <a:noFill/>
                </a:ln>
                <a:solidFill>
                  <a:prstClr val="black"/>
                </a:solidFill>
                <a:effectLst/>
                <a:uLnTx/>
                <a:uFillTx/>
                <a:latin typeface="Calibri"/>
                <a:ea typeface="+mn-ea"/>
                <a:cs typeface="+mn-cs"/>
              </a:rPr>
              <a:t>. Duis autem vel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eum</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iriure</a:t>
            </a:r>
            <a:r>
              <a:rPr kumimoji="0" lang="en-US" sz="2952" b="0" i="0" u="none" strike="noStrike" kern="1200" cap="none" spc="0" normalizeH="0" baseline="0" noProof="0" dirty="0">
                <a:ln>
                  <a:noFill/>
                </a:ln>
                <a:solidFill>
                  <a:prstClr val="black"/>
                </a:solidFill>
                <a:effectLst/>
                <a:uLnTx/>
                <a:uFillTx/>
                <a:latin typeface="Calibri"/>
                <a:ea typeface="+mn-ea"/>
                <a:cs typeface="+mn-cs"/>
              </a:rPr>
              <a:t> dolor in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hendrerit</a:t>
            </a:r>
            <a:r>
              <a:rPr kumimoji="0" lang="en-US" sz="2952" b="0" i="0" u="none" strike="noStrike" kern="1200" cap="none" spc="0" normalizeH="0" baseline="0" noProof="0" dirty="0">
                <a:ln>
                  <a:noFill/>
                </a:ln>
                <a:solidFill>
                  <a:prstClr val="black"/>
                </a:solidFill>
                <a:effectLst/>
                <a:uLnTx/>
                <a:uFillTx/>
                <a:latin typeface="Calibri"/>
                <a:ea typeface="+mn-ea"/>
                <a:cs typeface="+mn-cs"/>
              </a:rPr>
              <a:t> in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vulputate</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velit</a:t>
            </a:r>
            <a:r>
              <a:rPr kumimoji="0" lang="en-US" sz="2952" b="0" i="0" u="none" strike="noStrike" kern="1200" cap="none" spc="0" normalizeH="0" baseline="0" noProof="0" dirty="0">
                <a:ln>
                  <a:noFill/>
                </a:ln>
                <a:solidFill>
                  <a:prstClr val="black"/>
                </a:solidFill>
                <a:effectLst/>
                <a:uLnTx/>
                <a:uFillTx/>
                <a:latin typeface="Calibri"/>
                <a:ea typeface="+mn-ea"/>
                <a:cs typeface="+mn-cs"/>
              </a:rPr>
              <a:t> esse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molestie</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consequat</a:t>
            </a:r>
            <a:r>
              <a:rPr kumimoji="0" lang="en-US" sz="2952" b="0" i="0" u="none" strike="noStrike" kern="1200" cap="none" spc="0" normalizeH="0" baseline="0" noProof="0" dirty="0">
                <a:ln>
                  <a:noFill/>
                </a:ln>
                <a:solidFill>
                  <a:prstClr val="black"/>
                </a:solidFill>
                <a:effectLst/>
                <a:uLnTx/>
                <a:uFillTx/>
                <a:latin typeface="Calibri"/>
                <a:ea typeface="+mn-ea"/>
                <a:cs typeface="+mn-cs"/>
              </a:rPr>
              <a:t>, vel illum dolore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eu</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feugiat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nulla</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facilisis</a:t>
            </a:r>
            <a:r>
              <a:rPr kumimoji="0" lang="en-US" sz="2952" b="0" i="0" u="none" strike="noStrike" kern="1200" cap="none" spc="0" normalizeH="0" baseline="0" noProof="0" dirty="0">
                <a:ln>
                  <a:noFill/>
                </a:ln>
                <a:solidFill>
                  <a:prstClr val="black"/>
                </a:solidFill>
                <a:effectLst/>
                <a:uLnTx/>
                <a:uFillTx/>
                <a:latin typeface="Calibri"/>
                <a:ea typeface="+mn-ea"/>
                <a:cs typeface="+mn-cs"/>
              </a:rPr>
              <a:t>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vero</a:t>
            </a:r>
            <a:r>
              <a:rPr kumimoji="0" lang="en-US" sz="2952" b="0" i="0" u="none" strike="noStrike" kern="1200" cap="none" spc="0" normalizeH="0" baseline="0" noProof="0" dirty="0">
                <a:ln>
                  <a:noFill/>
                </a:ln>
                <a:solidFill>
                  <a:prstClr val="black"/>
                </a:solidFill>
                <a:effectLst/>
                <a:uLnTx/>
                <a:uFillTx/>
                <a:latin typeface="Calibri"/>
                <a:ea typeface="+mn-ea"/>
                <a:cs typeface="+mn-cs"/>
              </a:rPr>
              <a:t> eros et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accumsan</a:t>
            </a:r>
            <a:r>
              <a:rPr kumimoji="0" lang="en-US" sz="2952" b="0" i="0" u="none" strike="noStrike" kern="1200" cap="none" spc="0" normalizeH="0" baseline="0" noProof="0" dirty="0">
                <a:ln>
                  <a:noFill/>
                </a:ln>
                <a:solidFill>
                  <a:prstClr val="black"/>
                </a:solidFill>
                <a:effectLst/>
                <a:uLnTx/>
                <a:uFillTx/>
                <a:latin typeface="Calibri"/>
                <a:ea typeface="+mn-ea"/>
                <a:cs typeface="+mn-cs"/>
              </a:rPr>
              <a:t> et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iusto</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odio</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dignissim</a:t>
            </a:r>
            <a:r>
              <a:rPr kumimoji="0" lang="en-US" sz="2952" b="0" i="0" u="none" strike="noStrike" kern="1200" cap="none" spc="0" normalizeH="0" baseline="0" noProof="0" dirty="0">
                <a:ln>
                  <a:noFill/>
                </a:ln>
                <a:solidFill>
                  <a:prstClr val="black"/>
                </a:solidFill>
                <a:effectLst/>
                <a:uLnTx/>
                <a:uFillTx/>
                <a:latin typeface="Calibri"/>
                <a:ea typeface="+mn-ea"/>
                <a:cs typeface="+mn-cs"/>
              </a:rPr>
              <a:t> qui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blandit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praesent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luptatum</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zzril</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delenit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augue</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duis</a:t>
            </a:r>
            <a:r>
              <a:rPr kumimoji="0" lang="en-US" sz="2952" b="0" i="0" u="none" strike="noStrike" kern="1200" cap="none" spc="0" normalizeH="0" baseline="0" noProof="0" dirty="0">
                <a:ln>
                  <a:noFill/>
                </a:ln>
                <a:solidFill>
                  <a:prstClr val="black"/>
                </a:solidFill>
                <a:effectLst/>
                <a:uLnTx/>
                <a:uFillTx/>
                <a:latin typeface="Calibri"/>
                <a:ea typeface="+mn-ea"/>
                <a:cs typeface="+mn-cs"/>
              </a:rPr>
              <a:t> dolore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te</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feugait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nulla</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facilisi</a:t>
            </a:r>
            <a:r>
              <a:rPr kumimoji="0" lang="en-US" sz="2952" b="0" i="0" u="none" strike="noStrike" kern="1200" cap="none" spc="0" normalizeH="0" baseline="0" noProof="0" dirty="0">
                <a:ln>
                  <a:noFill/>
                </a:ln>
                <a:solidFill>
                  <a:prstClr val="black"/>
                </a:solidFill>
                <a:effectLst/>
                <a:uLnTx/>
                <a:uFillTx/>
                <a:latin typeface="Calibri"/>
                <a:ea typeface="+mn-ea"/>
                <a:cs typeface="+mn-cs"/>
              </a:rPr>
              <a:t>. Lorem ipsum dolor sit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amet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consectetuer</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adipiscing</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elit</a:t>
            </a:r>
            <a:r>
              <a:rPr kumimoji="0" lang="en-US" sz="2952" b="0" i="0" u="none" strike="noStrike" kern="1200" cap="none" spc="0" normalizeH="0" baseline="0" noProof="0" dirty="0">
                <a:ln>
                  <a:noFill/>
                </a:ln>
                <a:solidFill>
                  <a:prstClr val="black"/>
                </a:solidFill>
                <a:effectLst/>
                <a:uLnTx/>
                <a:uFillTx/>
                <a:latin typeface="Calibri"/>
                <a:ea typeface="+mn-ea"/>
                <a:cs typeface="+mn-cs"/>
              </a:rPr>
              <a:t>, sed diam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nonummy</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nibh</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euismod</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tincidunt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ut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laoreet</a:t>
            </a:r>
            <a:r>
              <a:rPr kumimoji="0" lang="en-US" sz="2952" b="0" i="0" u="none" strike="noStrike" kern="1200" cap="none" spc="0" normalizeH="0" baseline="0" noProof="0" dirty="0">
                <a:ln>
                  <a:noFill/>
                </a:ln>
                <a:solidFill>
                  <a:prstClr val="black"/>
                </a:solidFill>
                <a:effectLst/>
                <a:uLnTx/>
                <a:uFillTx/>
                <a:latin typeface="Calibri"/>
                <a:ea typeface="+mn-ea"/>
                <a:cs typeface="+mn-cs"/>
              </a:rPr>
              <a:t> dolore magna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aliquam</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erat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volutpat</a:t>
            </a:r>
            <a:r>
              <a:rPr kumimoji="0" lang="en-US" sz="2952" b="0" i="0" u="none" strike="noStrike" kern="1200" cap="none" spc="0" normalizeH="0" baseline="0" noProof="0" dirty="0">
                <a:ln>
                  <a:noFill/>
                </a:ln>
                <a:solidFill>
                  <a:prstClr val="black"/>
                </a:solidFill>
                <a:effectLst/>
                <a:uLnTx/>
                <a:uFillTx/>
                <a:latin typeface="Calibri"/>
                <a:ea typeface="+mn-ea"/>
                <a:cs typeface="+mn-cs"/>
              </a:rPr>
              <a:t>. Ut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wisi</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enim</a:t>
            </a:r>
            <a:r>
              <a:rPr kumimoji="0" lang="en-US" sz="2952" b="0" i="0" u="none" strike="noStrike" kern="1200" cap="none" spc="0" normalizeH="0" baseline="0" noProof="0" dirty="0">
                <a:ln>
                  <a:noFill/>
                </a:ln>
                <a:solidFill>
                  <a:prstClr val="black"/>
                </a:solidFill>
                <a:effectLst/>
                <a:uLnTx/>
                <a:uFillTx/>
                <a:latin typeface="Calibri"/>
                <a:ea typeface="+mn-ea"/>
                <a:cs typeface="+mn-cs"/>
              </a:rPr>
              <a:t> ad minim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veniam</a:t>
            </a:r>
            <a:r>
              <a:rPr kumimoji="0" lang="en-US" sz="2952" b="0" i="0" u="none" strike="noStrike" kern="1200" cap="none" spc="0" normalizeH="0" baseline="0" noProof="0" dirty="0">
                <a:ln>
                  <a:noFill/>
                </a:ln>
                <a:solidFill>
                  <a:prstClr val="black"/>
                </a:solidFill>
                <a:effectLst/>
                <a:uLnTx/>
                <a:uFillTx/>
                <a:latin typeface="Calibri"/>
                <a:ea typeface="+mn-ea"/>
                <a:cs typeface="+mn-cs"/>
              </a:rPr>
              <a:t>, quis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nostrud</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exerci</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tation</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ullamcorper</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suscipit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lobortis</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nisl</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ut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aliquip</a:t>
            </a:r>
            <a:r>
              <a:rPr kumimoji="0" lang="en-US" sz="2952" b="0" i="0" u="none" strike="noStrike" kern="1200" cap="none" spc="0" normalizeH="0" baseline="0" noProof="0" dirty="0">
                <a:ln>
                  <a:noFill/>
                </a:ln>
                <a:solidFill>
                  <a:prstClr val="black"/>
                </a:solidFill>
                <a:effectLst/>
                <a:uLnTx/>
                <a:uFillTx/>
                <a:latin typeface="Calibri"/>
                <a:ea typeface="+mn-ea"/>
                <a:cs typeface="+mn-cs"/>
              </a:rPr>
              <a:t> ex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ea</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commodo</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consequat</a:t>
            </a:r>
            <a:r>
              <a:rPr kumimoji="0" lang="en-US" sz="2952" b="0" i="0" u="none" strike="noStrike" kern="1200" cap="none" spc="0" normalizeH="0" baseline="0" noProof="0" dirty="0">
                <a:ln>
                  <a:noFill/>
                </a:ln>
                <a:solidFill>
                  <a:prstClr val="black"/>
                </a:solidFill>
                <a:effectLst/>
                <a:uLnTx/>
                <a:uFillTx/>
                <a:latin typeface="Calibri"/>
                <a:ea typeface="+mn-ea"/>
                <a:cs typeface="+mn-cs"/>
              </a:rPr>
              <a:t>. Duis autem vel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eum</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iriure</a:t>
            </a:r>
            <a:r>
              <a:rPr kumimoji="0" lang="en-US" sz="2952" b="0" i="0" u="none" strike="noStrike" kern="1200" cap="none" spc="0" normalizeH="0" baseline="0" noProof="0" dirty="0">
                <a:ln>
                  <a:noFill/>
                </a:ln>
                <a:solidFill>
                  <a:prstClr val="black"/>
                </a:solidFill>
                <a:effectLst/>
                <a:uLnTx/>
                <a:uFillTx/>
                <a:latin typeface="Calibri"/>
                <a:ea typeface="+mn-ea"/>
                <a:cs typeface="+mn-cs"/>
              </a:rPr>
              <a:t> dolor in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hendrerit</a:t>
            </a:r>
            <a:r>
              <a:rPr kumimoji="0" lang="en-US" sz="2952" b="0" i="0" u="none" strike="noStrike" kern="1200" cap="none" spc="0" normalizeH="0" baseline="0" noProof="0" dirty="0">
                <a:ln>
                  <a:noFill/>
                </a:ln>
                <a:solidFill>
                  <a:prstClr val="black"/>
                </a:solidFill>
                <a:effectLst/>
                <a:uLnTx/>
                <a:uFillTx/>
                <a:latin typeface="Calibri"/>
                <a:ea typeface="+mn-ea"/>
                <a:cs typeface="+mn-cs"/>
              </a:rPr>
              <a:t> in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vulputate</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velit</a:t>
            </a:r>
            <a:r>
              <a:rPr kumimoji="0" lang="en-US" sz="2952" b="0" i="0" u="none" strike="noStrike" kern="1200" cap="none" spc="0" normalizeH="0" baseline="0" noProof="0" dirty="0">
                <a:ln>
                  <a:noFill/>
                </a:ln>
                <a:solidFill>
                  <a:prstClr val="black"/>
                </a:solidFill>
                <a:effectLst/>
                <a:uLnTx/>
                <a:uFillTx/>
                <a:latin typeface="Calibri"/>
                <a:ea typeface="+mn-ea"/>
                <a:cs typeface="+mn-cs"/>
              </a:rPr>
              <a:t> esse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molestie</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consequat</a:t>
            </a:r>
            <a:r>
              <a:rPr kumimoji="0" lang="en-US" sz="2952" b="0" i="0" u="none" strike="noStrike" kern="1200" cap="none" spc="0" normalizeH="0" baseline="0" noProof="0" dirty="0">
                <a:ln>
                  <a:noFill/>
                </a:ln>
                <a:solidFill>
                  <a:prstClr val="black"/>
                </a:solidFill>
                <a:effectLst/>
                <a:uLnTx/>
                <a:uFillTx/>
                <a:latin typeface="Calibri"/>
                <a:ea typeface="+mn-ea"/>
                <a:cs typeface="+mn-cs"/>
              </a:rPr>
              <a:t>, vel illum dolore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eu</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feugiat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nulla</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facilisis</a:t>
            </a:r>
            <a:r>
              <a:rPr kumimoji="0" lang="en-US" sz="2952" b="0" i="0" u="none" strike="noStrike" kern="1200" cap="none" spc="0" normalizeH="0" baseline="0" noProof="0" dirty="0">
                <a:ln>
                  <a:noFill/>
                </a:ln>
                <a:solidFill>
                  <a:prstClr val="black"/>
                </a:solidFill>
                <a:effectLst/>
                <a:uLnTx/>
                <a:uFillTx/>
                <a:latin typeface="Calibri"/>
                <a:ea typeface="+mn-ea"/>
                <a:cs typeface="+mn-cs"/>
              </a:rPr>
              <a:t>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vero</a:t>
            </a:r>
            <a:r>
              <a:rPr kumimoji="0" lang="en-US" sz="2952" b="0" i="0" u="none" strike="noStrike" kern="1200" cap="none" spc="0" normalizeH="0" baseline="0" noProof="0" dirty="0">
                <a:ln>
                  <a:noFill/>
                </a:ln>
                <a:solidFill>
                  <a:prstClr val="black"/>
                </a:solidFill>
                <a:effectLst/>
                <a:uLnTx/>
                <a:uFillTx/>
                <a:latin typeface="Calibri"/>
                <a:ea typeface="+mn-ea"/>
                <a:cs typeface="+mn-cs"/>
              </a:rPr>
              <a:t> eros et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accumsan</a:t>
            </a:r>
            <a:r>
              <a:rPr kumimoji="0" lang="en-US" sz="2952" b="0" i="0" u="none" strike="noStrike" kern="1200" cap="none" spc="0" normalizeH="0" baseline="0" noProof="0" dirty="0">
                <a:ln>
                  <a:noFill/>
                </a:ln>
                <a:solidFill>
                  <a:prstClr val="black"/>
                </a:solidFill>
                <a:effectLst/>
                <a:uLnTx/>
                <a:uFillTx/>
                <a:latin typeface="Calibri"/>
                <a:ea typeface="+mn-ea"/>
                <a:cs typeface="+mn-cs"/>
              </a:rPr>
              <a:t> et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iusto</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odio</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dignissim</a:t>
            </a:r>
            <a:r>
              <a:rPr kumimoji="0" lang="en-US" sz="2952" b="0" i="0" u="none" strike="noStrike" kern="1200" cap="none" spc="0" normalizeH="0" baseline="0" noProof="0" dirty="0">
                <a:ln>
                  <a:noFill/>
                </a:ln>
                <a:solidFill>
                  <a:prstClr val="black"/>
                </a:solidFill>
                <a:effectLst/>
                <a:uLnTx/>
                <a:uFillTx/>
                <a:latin typeface="Calibri"/>
                <a:ea typeface="+mn-ea"/>
                <a:cs typeface="+mn-cs"/>
              </a:rPr>
              <a:t> qui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blandit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praesent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luptatum</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zzril</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delenit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augue</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duis</a:t>
            </a:r>
            <a:r>
              <a:rPr kumimoji="0" lang="en-US" sz="2952" b="0" i="0" u="none" strike="noStrike" kern="1200" cap="none" spc="0" normalizeH="0" baseline="0" noProof="0" dirty="0">
                <a:ln>
                  <a:noFill/>
                </a:ln>
                <a:solidFill>
                  <a:prstClr val="black"/>
                </a:solidFill>
                <a:effectLst/>
                <a:uLnTx/>
                <a:uFillTx/>
                <a:latin typeface="Calibri"/>
                <a:ea typeface="+mn-ea"/>
                <a:cs typeface="+mn-cs"/>
              </a:rPr>
              <a:t> dolore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te</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feugait</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nulla</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r>
              <a:rPr kumimoji="0" lang="en-US" sz="2952" b="0" i="0" u="none" strike="noStrike" kern="1200" cap="none" spc="0" normalizeH="0" baseline="0" noProof="0" dirty="0" err="1">
                <a:ln>
                  <a:noFill/>
                </a:ln>
                <a:solidFill>
                  <a:prstClr val="black"/>
                </a:solidFill>
                <a:effectLst/>
                <a:uLnTx/>
                <a:uFillTx/>
                <a:latin typeface="Calibri"/>
                <a:ea typeface="+mn-ea"/>
                <a:cs typeface="+mn-cs"/>
              </a:rPr>
              <a:t>facilisi</a:t>
            </a:r>
            <a:r>
              <a:rPr kumimoji="0" lang="en-US" sz="2952"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l" defTabSz="3427479" rtl="0" eaLnBrk="1" fontAlgn="auto" latinLnBrk="0" hangingPunct="1">
              <a:lnSpc>
                <a:spcPct val="100000"/>
              </a:lnSpc>
              <a:spcBef>
                <a:spcPts val="0"/>
              </a:spcBef>
              <a:spcAft>
                <a:spcPts val="0"/>
              </a:spcAft>
              <a:buClrTx/>
              <a:buSzTx/>
              <a:buFontTx/>
              <a:buNone/>
              <a:tabLst/>
              <a:defRPr/>
            </a:pPr>
            <a:endParaRPr kumimoji="0" lang="en-US" sz="2952" b="0" i="0" u="none" strike="noStrike" kern="1200" cap="none" spc="0" normalizeH="0" baseline="0" noProof="0" dirty="0">
              <a:ln>
                <a:noFill/>
              </a:ln>
              <a:solidFill>
                <a:prstClr val="black"/>
              </a:solidFill>
              <a:effectLst/>
              <a:uLnTx/>
              <a:uFillTx/>
              <a:latin typeface="Calibri"/>
              <a:ea typeface="+mn-ea"/>
              <a:cs typeface="+mn-cs"/>
            </a:endParaRPr>
          </a:p>
          <a:p>
            <a:pPr eaLnBrk="1" hangingPunct="1">
              <a:spcAft>
                <a:spcPts val="2536"/>
              </a:spcAft>
            </a:pPr>
            <a:endParaRPr lang="en-US" sz="3148" dirty="0">
              <a:latin typeface="Calibri" pitchFamily="34" charset="0"/>
            </a:endParaRPr>
          </a:p>
        </p:txBody>
      </p:sp>
      <p:sp>
        <p:nvSpPr>
          <p:cNvPr id="37" name="Text Box 192">
            <a:extLst>
              <a:ext uri="{FF2B5EF4-FFF2-40B4-BE49-F238E27FC236}">
                <a16:creationId xmlns:a16="http://schemas.microsoft.com/office/drawing/2014/main" id="{148C90E4-1FA8-4C96-AAAC-74175413A4F3}"/>
              </a:ext>
            </a:extLst>
          </p:cNvPr>
          <p:cNvSpPr txBox="1">
            <a:spLocks noChangeArrowheads="1"/>
          </p:cNvSpPr>
          <p:nvPr/>
        </p:nvSpPr>
        <p:spPr bwMode="auto">
          <a:xfrm>
            <a:off x="25988885" y="6687490"/>
            <a:ext cx="10796588" cy="4969623"/>
          </a:xfrm>
          <a:prstGeom prst="rect">
            <a:avLst/>
          </a:prstGeom>
          <a:solidFill>
            <a:schemeClr val="bg1"/>
          </a:solidFill>
          <a:ln w="12700">
            <a:noFill/>
          </a:ln>
          <a:effectLst/>
        </p:spPr>
        <p:txBody>
          <a:bodyPr wrap="square" lIns="78725" tIns="314900" rIns="118079" bIns="118079">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spcAft>
                <a:spcPts val="2536"/>
              </a:spcAft>
            </a:pPr>
            <a:r>
              <a:rPr lang="en-US" sz="3148" dirty="0">
                <a:latin typeface="Calibri" pitchFamily="34" charset="0"/>
              </a:rPr>
              <a:t>Click here to insert your Discussion text. Type it in or copy and paste from your Word document or other source.</a:t>
            </a:r>
          </a:p>
          <a:p>
            <a:pPr eaLnBrk="1" hangingPunct="1">
              <a:spcAft>
                <a:spcPts val="2536"/>
              </a:spcAft>
            </a:pPr>
            <a:r>
              <a:rPr lang="en-US" sz="3148" dirty="0">
                <a:latin typeface="Calibri" pitchFamily="34" charset="0"/>
              </a:rPr>
              <a:t>This text box will automatically re-size to your text. To turn off that feature, right click inside this box and go to </a:t>
            </a:r>
            <a:r>
              <a:rPr lang="en-US" sz="3148" b="1" dirty="0">
                <a:latin typeface="Calibri" pitchFamily="34" charset="0"/>
              </a:rPr>
              <a:t>Format Shape, Text Box, Autofit</a:t>
            </a:r>
            <a:r>
              <a:rPr lang="en-US" sz="3148" dirty="0">
                <a:latin typeface="Calibri" pitchFamily="34" charset="0"/>
              </a:rPr>
              <a:t>, and select the “Do Not Autofit” radio button.</a:t>
            </a:r>
          </a:p>
          <a:p>
            <a:pPr eaLnBrk="1" hangingPunct="1">
              <a:spcAft>
                <a:spcPts val="2536"/>
              </a:spcAft>
            </a:pPr>
            <a:r>
              <a:rPr lang="en-US" sz="3148" dirty="0">
                <a:latin typeface="Calibri" pitchFamily="34" charset="0"/>
              </a:rPr>
              <a:t>To change the font style of this text box: Click on the border once to highlight the entire text box, then select a different font or font size that suits you. </a:t>
            </a:r>
          </a:p>
        </p:txBody>
      </p:sp>
      <p:sp>
        <p:nvSpPr>
          <p:cNvPr id="39" name="Rectangle 38">
            <a:extLst>
              <a:ext uri="{FF2B5EF4-FFF2-40B4-BE49-F238E27FC236}">
                <a16:creationId xmlns:a16="http://schemas.microsoft.com/office/drawing/2014/main" id="{026A63B2-49DF-403F-AEC0-A9E51D763C8A}"/>
              </a:ext>
            </a:extLst>
          </p:cNvPr>
          <p:cNvSpPr/>
          <p:nvPr/>
        </p:nvSpPr>
        <p:spPr>
          <a:xfrm>
            <a:off x="25988885" y="5715493"/>
            <a:ext cx="10796588" cy="719773"/>
          </a:xfrm>
          <a:prstGeom prst="rect">
            <a:avLst/>
          </a:prstGeom>
          <a:solidFill>
            <a:schemeClr val="accent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78725" tIns="0" rIns="59039" bIns="29520" rtlCol="0" anchor="ctr"/>
          <a:lstStyle/>
          <a:p>
            <a:pPr algn="ctr"/>
            <a:r>
              <a:rPr lang="en-US" sz="4649" b="1" dirty="0">
                <a:solidFill>
                  <a:schemeClr val="accent3">
                    <a:lumMod val="20000"/>
                    <a:lumOff val="80000"/>
                  </a:schemeClr>
                </a:solidFill>
              </a:rPr>
              <a:t>Methods and Materials</a:t>
            </a:r>
          </a:p>
        </p:txBody>
      </p:sp>
      <p:sp>
        <p:nvSpPr>
          <p:cNvPr id="2" name="Rectangle 1">
            <a:extLst>
              <a:ext uri="{FF2B5EF4-FFF2-40B4-BE49-F238E27FC236}">
                <a16:creationId xmlns:a16="http://schemas.microsoft.com/office/drawing/2014/main" id="{F96B4714-E203-46ED-9EC6-0A786F85C313}"/>
              </a:ext>
            </a:extLst>
          </p:cNvPr>
          <p:cNvSpPr>
            <a:spLocks noChangeAspect="1"/>
          </p:cNvSpPr>
          <p:nvPr/>
        </p:nvSpPr>
        <p:spPr>
          <a:xfrm>
            <a:off x="1799432" y="5715493"/>
            <a:ext cx="23186870" cy="13045876"/>
          </a:xfrm>
          <a:prstGeom prst="rect">
            <a:avLst/>
          </a:prstGeom>
          <a:solidFill>
            <a:srgbClr val="FFFAEB"/>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5072" dirty="0">
              <a:solidFill>
                <a:schemeClr val="tx1"/>
              </a:solidFill>
            </a:endParaRPr>
          </a:p>
          <a:p>
            <a:pPr algn="ctr"/>
            <a:r>
              <a:rPr lang="en-US" sz="5072" dirty="0">
                <a:solidFill>
                  <a:schemeClr val="tx1"/>
                </a:solidFill>
              </a:rPr>
              <a:t>Place your visual abstract here.</a:t>
            </a:r>
          </a:p>
          <a:p>
            <a:pPr algn="ctr"/>
            <a:endParaRPr lang="en-US" sz="5072" dirty="0">
              <a:solidFill>
                <a:schemeClr val="tx1"/>
              </a:solidFill>
            </a:endParaRPr>
          </a:p>
          <a:p>
            <a:pPr algn="ctr"/>
            <a:endParaRPr lang="en-US" sz="5072" dirty="0">
              <a:solidFill>
                <a:schemeClr val="tx1"/>
              </a:solidFill>
            </a:endParaRPr>
          </a:p>
          <a:p>
            <a:pPr algn="ctr"/>
            <a:endParaRPr lang="en-US" sz="5072" dirty="0">
              <a:solidFill>
                <a:schemeClr val="tx1"/>
              </a:solidFill>
            </a:endParaRPr>
          </a:p>
          <a:p>
            <a:pPr algn="ctr"/>
            <a:endParaRPr lang="en-US" sz="5072" dirty="0">
              <a:solidFill>
                <a:schemeClr val="tx1"/>
              </a:solidFill>
            </a:endParaRPr>
          </a:p>
          <a:p>
            <a:pPr algn="ctr"/>
            <a:endParaRPr lang="en-US" sz="5072" dirty="0">
              <a:solidFill>
                <a:schemeClr val="tx1"/>
              </a:solidFill>
            </a:endParaRPr>
          </a:p>
          <a:p>
            <a:pPr algn="ctr"/>
            <a:endParaRPr lang="en-US" sz="5072" dirty="0">
              <a:solidFill>
                <a:schemeClr val="tx1"/>
              </a:solidFill>
            </a:endParaRPr>
          </a:p>
          <a:p>
            <a:pPr algn="ctr"/>
            <a:endParaRPr lang="en-US" sz="5072" dirty="0">
              <a:solidFill>
                <a:schemeClr val="tx1"/>
              </a:solidFill>
            </a:endParaRPr>
          </a:p>
          <a:p>
            <a:pPr algn="ctr"/>
            <a:endParaRPr lang="en-US" sz="3099" dirty="0">
              <a:solidFill>
                <a:schemeClr val="tx1"/>
              </a:solidFill>
            </a:endParaRPr>
          </a:p>
          <a:p>
            <a:pPr algn="ctr"/>
            <a:endParaRPr lang="en-US" sz="3099" dirty="0">
              <a:solidFill>
                <a:schemeClr val="tx1"/>
              </a:solidFill>
            </a:endParaRPr>
          </a:p>
          <a:p>
            <a:pPr algn="ctr"/>
            <a:endParaRPr lang="en-US" sz="3099" dirty="0">
              <a:solidFill>
                <a:schemeClr val="tx1"/>
              </a:solidFill>
            </a:endParaRPr>
          </a:p>
          <a:p>
            <a:pPr algn="ctr"/>
            <a:endParaRPr lang="en-US" sz="3099" dirty="0">
              <a:solidFill>
                <a:schemeClr val="tx1"/>
              </a:solidFill>
            </a:endParaRPr>
          </a:p>
          <a:p>
            <a:pPr algn="ctr"/>
            <a:r>
              <a:rPr lang="en-US" sz="3099" dirty="0">
                <a:solidFill>
                  <a:schemeClr val="tx1"/>
                </a:solidFill>
              </a:rPr>
              <a:t>Source: https://www.surgeryredesign.com/resources</a:t>
            </a:r>
          </a:p>
        </p:txBody>
      </p:sp>
      <p:sp>
        <p:nvSpPr>
          <p:cNvPr id="4" name="Text Box 122"/>
          <p:cNvSpPr txBox="1">
            <a:spLocks noChangeArrowheads="1"/>
          </p:cNvSpPr>
          <p:nvPr/>
        </p:nvSpPr>
        <p:spPr bwMode="auto">
          <a:xfrm>
            <a:off x="7642024" y="560084"/>
            <a:ext cx="35096407" cy="1656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8079" tIns="295198" rIns="118079" bIns="295198" anchor="ctr" anchorCtr="0">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6887" b="1" dirty="0">
                <a:solidFill>
                  <a:schemeClr val="accent3">
                    <a:lumMod val="20000"/>
                    <a:lumOff val="80000"/>
                  </a:schemeClr>
                </a:solidFill>
                <a:latin typeface="+mn-lt"/>
              </a:rPr>
              <a:t>Template Provided By Genigraphics – 800.790.4001 </a:t>
            </a:r>
            <a:r>
              <a:rPr lang="en-US" sz="6887" b="1" dirty="0">
                <a:solidFill>
                  <a:schemeClr val="accent3">
                    <a:lumMod val="20000"/>
                    <a:lumOff val="80000"/>
                  </a:schemeClr>
                </a:solidFill>
              </a:rPr>
              <a:t>– </a:t>
            </a:r>
            <a:r>
              <a:rPr lang="en-US" sz="6887" b="1" dirty="0">
                <a:solidFill>
                  <a:schemeClr val="accent3">
                    <a:lumMod val="20000"/>
                    <a:lumOff val="80000"/>
                  </a:schemeClr>
                </a:solidFill>
                <a:latin typeface="+mn-lt"/>
              </a:rPr>
              <a:t>Replace This Text With Your Title</a:t>
            </a:r>
          </a:p>
        </p:txBody>
      </p:sp>
      <p:sp>
        <p:nvSpPr>
          <p:cNvPr id="5" name="Text Box 123"/>
          <p:cNvSpPr txBox="1">
            <a:spLocks noChangeArrowheads="1"/>
          </p:cNvSpPr>
          <p:nvPr/>
        </p:nvSpPr>
        <p:spPr bwMode="auto">
          <a:xfrm>
            <a:off x="15743213" y="2172309"/>
            <a:ext cx="18894028" cy="1476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8079" tIns="118079" rIns="118079" bIns="118079" anchor="ctr" anchorCtr="0"/>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3381" dirty="0">
                <a:solidFill>
                  <a:schemeClr val="accent3">
                    <a:lumMod val="20000"/>
                    <a:lumOff val="80000"/>
                  </a:schemeClr>
                </a:solidFill>
                <a:latin typeface="+mn-lt"/>
              </a:rPr>
              <a:t>John Smith, MD</a:t>
            </a:r>
            <a:r>
              <a:rPr lang="en-US" sz="3381" baseline="30000" dirty="0">
                <a:solidFill>
                  <a:schemeClr val="accent3">
                    <a:lumMod val="20000"/>
                    <a:lumOff val="80000"/>
                  </a:schemeClr>
                </a:solidFill>
                <a:latin typeface="+mn-lt"/>
              </a:rPr>
              <a:t>1</a:t>
            </a:r>
            <a:r>
              <a:rPr lang="en-US" sz="3381" dirty="0">
                <a:solidFill>
                  <a:schemeClr val="accent3">
                    <a:lumMod val="20000"/>
                    <a:lumOff val="80000"/>
                  </a:schemeClr>
                </a:solidFill>
                <a:latin typeface="+mn-lt"/>
              </a:rPr>
              <a:t>; Jane Doe, PhD</a:t>
            </a:r>
            <a:r>
              <a:rPr lang="en-US" sz="3381" baseline="30000" dirty="0">
                <a:solidFill>
                  <a:schemeClr val="accent3">
                    <a:lumMod val="20000"/>
                    <a:lumOff val="80000"/>
                  </a:schemeClr>
                </a:solidFill>
                <a:latin typeface="+mn-lt"/>
              </a:rPr>
              <a:t>2</a:t>
            </a:r>
            <a:r>
              <a:rPr lang="en-US" sz="3381" dirty="0">
                <a:solidFill>
                  <a:schemeClr val="accent3">
                    <a:lumMod val="20000"/>
                    <a:lumOff val="80000"/>
                  </a:schemeClr>
                </a:solidFill>
                <a:latin typeface="+mn-lt"/>
              </a:rPr>
              <a:t>; Frederick Jones, MD, PhD</a:t>
            </a:r>
            <a:r>
              <a:rPr lang="en-US" sz="3381" baseline="30000" dirty="0">
                <a:solidFill>
                  <a:schemeClr val="accent3">
                    <a:lumMod val="20000"/>
                    <a:lumOff val="80000"/>
                  </a:schemeClr>
                </a:solidFill>
                <a:latin typeface="+mn-lt"/>
              </a:rPr>
              <a:t>1,2</a:t>
            </a:r>
          </a:p>
          <a:p>
            <a:pPr algn="ctr" eaLnBrk="1" hangingPunct="1"/>
            <a:r>
              <a:rPr lang="en-US" sz="3381" baseline="30000" dirty="0">
                <a:solidFill>
                  <a:schemeClr val="accent3">
                    <a:lumMod val="20000"/>
                    <a:lumOff val="80000"/>
                  </a:schemeClr>
                </a:solidFill>
                <a:latin typeface="+mn-lt"/>
              </a:rPr>
              <a:t>1</a:t>
            </a:r>
            <a:r>
              <a:rPr lang="en-US" sz="3381" dirty="0">
                <a:solidFill>
                  <a:schemeClr val="accent3">
                    <a:lumMod val="20000"/>
                    <a:lumOff val="80000"/>
                  </a:schemeClr>
                </a:solidFill>
                <a:latin typeface="+mn-lt"/>
              </a:rPr>
              <a:t>University of Affiliation, </a:t>
            </a:r>
            <a:r>
              <a:rPr lang="en-US" sz="3381" baseline="30000" dirty="0">
                <a:solidFill>
                  <a:schemeClr val="accent3">
                    <a:lumMod val="20000"/>
                    <a:lumOff val="80000"/>
                  </a:schemeClr>
                </a:solidFill>
                <a:latin typeface="+mn-lt"/>
              </a:rPr>
              <a:t>2</a:t>
            </a:r>
            <a:r>
              <a:rPr lang="en-US" sz="3381" dirty="0">
                <a:solidFill>
                  <a:schemeClr val="accent3">
                    <a:lumMod val="20000"/>
                    <a:lumOff val="80000"/>
                  </a:schemeClr>
                </a:solidFill>
                <a:latin typeface="+mn-lt"/>
              </a:rPr>
              <a:t>Medical Center of Affiliation</a:t>
            </a:r>
          </a:p>
        </p:txBody>
      </p:sp>
      <p:sp>
        <p:nvSpPr>
          <p:cNvPr id="24" name="TextBox 23"/>
          <p:cNvSpPr txBox="1"/>
          <p:nvPr/>
        </p:nvSpPr>
        <p:spPr>
          <a:xfrm>
            <a:off x="7627813" y="32323111"/>
            <a:ext cx="2104940" cy="2179455"/>
          </a:xfrm>
          <a:prstGeom prst="rect">
            <a:avLst/>
          </a:prstGeom>
          <a:solidFill>
            <a:schemeClr val="accent1">
              <a:lumMod val="40000"/>
              <a:lumOff val="60000"/>
            </a:schemeClr>
          </a:solidFill>
        </p:spPr>
        <p:txBody>
          <a:bodyPr wrap="none" lIns="59039" tIns="29520" rIns="59039" bIns="29520" rtlCol="0">
            <a:spAutoFit/>
          </a:bodyPr>
          <a:lstStyle/>
          <a:p>
            <a:r>
              <a:rPr lang="en-US" sz="2755" dirty="0"/>
              <a:t>[name]</a:t>
            </a:r>
          </a:p>
          <a:p>
            <a:r>
              <a:rPr lang="en-US" sz="2755" dirty="0"/>
              <a:t>[organization]</a:t>
            </a:r>
          </a:p>
          <a:p>
            <a:r>
              <a:rPr lang="en-US" sz="2755" dirty="0"/>
              <a:t>[address]</a:t>
            </a:r>
          </a:p>
          <a:p>
            <a:r>
              <a:rPr lang="en-US" sz="2755" dirty="0"/>
              <a:t>[email]</a:t>
            </a:r>
          </a:p>
          <a:p>
            <a:r>
              <a:rPr lang="en-US" sz="2755" dirty="0"/>
              <a:t>[phone]</a:t>
            </a:r>
          </a:p>
        </p:txBody>
      </p:sp>
      <p:sp>
        <p:nvSpPr>
          <p:cNvPr id="25" name="TextBox 24"/>
          <p:cNvSpPr txBox="1"/>
          <p:nvPr/>
        </p:nvSpPr>
        <p:spPr>
          <a:xfrm>
            <a:off x="7627810" y="31555545"/>
            <a:ext cx="1729489" cy="665285"/>
          </a:xfrm>
          <a:prstGeom prst="rect">
            <a:avLst/>
          </a:prstGeom>
          <a:noFill/>
        </p:spPr>
        <p:txBody>
          <a:bodyPr wrap="none" lIns="59039" tIns="29520" rIns="59039" bIns="29520" rtlCol="0">
            <a:spAutoFit/>
          </a:bodyPr>
          <a:lstStyle/>
          <a:p>
            <a:r>
              <a:rPr lang="en-US" sz="3936" b="1" dirty="0"/>
              <a:t>Contact</a:t>
            </a:r>
          </a:p>
        </p:txBody>
      </p:sp>
      <p:sp>
        <p:nvSpPr>
          <p:cNvPr id="26" name="TextBox 25"/>
          <p:cNvSpPr txBox="1"/>
          <p:nvPr/>
        </p:nvSpPr>
        <p:spPr>
          <a:xfrm>
            <a:off x="26904217" y="32176274"/>
            <a:ext cx="12596019" cy="2239070"/>
          </a:xfrm>
          <a:prstGeom prst="rect">
            <a:avLst/>
          </a:prstGeom>
          <a:noFill/>
        </p:spPr>
        <p:txBody>
          <a:bodyPr wrap="square" lIns="59039" tIns="59039" rIns="59039" bIns="59039" numCol="1" spcCol="419070" rtlCol="0">
            <a:spAutoFit/>
          </a:bodyPr>
          <a:lstStyle/>
          <a:p>
            <a:pPr marL="295193" indent="-295193">
              <a:buFont typeface="+mj-lt"/>
              <a:buAutoNum type="arabicPeriod"/>
            </a:pPr>
            <a:r>
              <a:rPr lang="en-US" sz="1377" dirty="0"/>
              <a:t> </a:t>
            </a:r>
          </a:p>
          <a:p>
            <a:pPr marL="295193" indent="-295193">
              <a:buFont typeface="+mj-lt"/>
              <a:buAutoNum type="arabicPeriod"/>
            </a:pPr>
            <a:r>
              <a:rPr lang="en-US" sz="1377" dirty="0"/>
              <a:t> </a:t>
            </a:r>
          </a:p>
          <a:p>
            <a:pPr marL="295193" indent="-295193">
              <a:buFont typeface="+mj-lt"/>
              <a:buAutoNum type="arabicPeriod"/>
            </a:pPr>
            <a:r>
              <a:rPr lang="en-US" sz="1377" dirty="0"/>
              <a:t> </a:t>
            </a:r>
          </a:p>
          <a:p>
            <a:pPr marL="295193" indent="-295193">
              <a:buFont typeface="+mj-lt"/>
              <a:buAutoNum type="arabicPeriod"/>
            </a:pPr>
            <a:r>
              <a:rPr lang="en-US" sz="1377" dirty="0"/>
              <a:t> </a:t>
            </a:r>
          </a:p>
          <a:p>
            <a:pPr marL="295193" indent="-295193">
              <a:buFont typeface="+mj-lt"/>
              <a:buAutoNum type="arabicPeriod"/>
            </a:pPr>
            <a:r>
              <a:rPr lang="en-US" sz="1377" dirty="0"/>
              <a:t> </a:t>
            </a:r>
          </a:p>
          <a:p>
            <a:pPr marL="295193" indent="-295193">
              <a:buFont typeface="+mj-lt"/>
              <a:buAutoNum type="arabicPeriod"/>
            </a:pPr>
            <a:r>
              <a:rPr lang="en-US" sz="1377" dirty="0"/>
              <a:t> </a:t>
            </a:r>
          </a:p>
          <a:p>
            <a:pPr marL="295193" indent="-295193">
              <a:buFont typeface="+mj-lt"/>
              <a:buAutoNum type="arabicPeriod"/>
            </a:pPr>
            <a:r>
              <a:rPr lang="en-US" sz="1377" dirty="0"/>
              <a:t> </a:t>
            </a:r>
          </a:p>
          <a:p>
            <a:pPr marL="295193" indent="-295193">
              <a:buFont typeface="+mj-lt"/>
              <a:buAutoNum type="arabicPeriod"/>
            </a:pPr>
            <a:r>
              <a:rPr lang="en-US" sz="1377" dirty="0"/>
              <a:t> </a:t>
            </a:r>
          </a:p>
          <a:p>
            <a:pPr marL="295193" indent="-295193">
              <a:buFont typeface="+mj-lt"/>
              <a:buAutoNum type="arabicPeriod"/>
            </a:pPr>
            <a:r>
              <a:rPr lang="en-US" sz="1377" dirty="0"/>
              <a:t> </a:t>
            </a:r>
          </a:p>
          <a:p>
            <a:pPr marL="295193" indent="-295193">
              <a:buFont typeface="+mj-lt"/>
              <a:buAutoNum type="arabicPeriod"/>
            </a:pPr>
            <a:r>
              <a:rPr lang="en-US" sz="1377" dirty="0"/>
              <a:t>  </a:t>
            </a:r>
          </a:p>
        </p:txBody>
      </p:sp>
      <p:sp>
        <p:nvSpPr>
          <p:cNvPr id="27" name="TextBox 26"/>
          <p:cNvSpPr txBox="1"/>
          <p:nvPr/>
        </p:nvSpPr>
        <p:spPr>
          <a:xfrm>
            <a:off x="26904217" y="31555545"/>
            <a:ext cx="2416858" cy="665285"/>
          </a:xfrm>
          <a:prstGeom prst="rect">
            <a:avLst/>
          </a:prstGeom>
          <a:noFill/>
        </p:spPr>
        <p:txBody>
          <a:bodyPr wrap="none" lIns="59039" tIns="29520" rIns="59039" bIns="29520" rtlCol="0">
            <a:spAutoFit/>
          </a:bodyPr>
          <a:lstStyle/>
          <a:p>
            <a:r>
              <a:rPr lang="en-US" sz="3936" b="1" dirty="0"/>
              <a:t>References</a:t>
            </a:r>
          </a:p>
        </p:txBody>
      </p:sp>
      <p:grpSp>
        <p:nvGrpSpPr>
          <p:cNvPr id="28" name="Group 27">
            <a:extLst>
              <a:ext uri="{FF2B5EF4-FFF2-40B4-BE49-F238E27FC236}">
                <a16:creationId xmlns:a16="http://schemas.microsoft.com/office/drawing/2014/main" id="{B10A2052-B941-40B2-87F4-3863E6C0BD94}"/>
              </a:ext>
            </a:extLst>
          </p:cNvPr>
          <p:cNvGrpSpPr/>
          <p:nvPr/>
        </p:nvGrpSpPr>
        <p:grpSpPr>
          <a:xfrm>
            <a:off x="37788057" y="12103476"/>
            <a:ext cx="10796588" cy="6242690"/>
            <a:chOff x="38404800" y="11887200"/>
            <a:chExt cx="10972800" cy="6344577"/>
          </a:xfrm>
        </p:grpSpPr>
        <p:sp>
          <p:nvSpPr>
            <p:cNvPr id="14" name="Text Box 193"/>
            <p:cNvSpPr txBox="1">
              <a:spLocks noChangeArrowheads="1"/>
            </p:cNvSpPr>
            <p:nvPr/>
          </p:nvSpPr>
          <p:spPr bwMode="auto">
            <a:xfrm>
              <a:off x="38404800" y="12801600"/>
              <a:ext cx="10972800" cy="5430177"/>
            </a:xfrm>
            <a:prstGeom prst="rect">
              <a:avLst/>
            </a:prstGeom>
            <a:solidFill>
              <a:schemeClr val="bg1"/>
            </a:solidFill>
            <a:ln w="12700">
              <a:noFill/>
            </a:ln>
            <a:effectLst/>
          </p:spPr>
          <p:txBody>
            <a:bodyPr wrap="square" lIns="78725" tIns="314900" rIns="118079" bIns="118079">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3542" dirty="0">
                  <a:latin typeface="Calibri" pitchFamily="34" charset="0"/>
                </a:rPr>
                <a:t>Click here to insert your Conclusions text. Type it in or copy and paste from your Word document or other source.</a:t>
              </a:r>
            </a:p>
            <a:p>
              <a:pPr eaLnBrk="1" hangingPunct="1"/>
              <a:endParaRPr lang="en-US" sz="3542" dirty="0">
                <a:latin typeface="Calibri" pitchFamily="34" charset="0"/>
              </a:endParaRPr>
            </a:p>
            <a:p>
              <a:pPr eaLnBrk="1" hangingPunct="1"/>
              <a:r>
                <a:rPr lang="en-US" sz="3542" dirty="0">
                  <a:latin typeface="Calibri" pitchFamily="34" charset="0"/>
                </a:rPr>
                <a:t>This text box will automatically re-size to your text. To turn off that feature, right click inside this box and go to </a:t>
              </a:r>
              <a:r>
                <a:rPr lang="en-US" sz="3542" b="1" dirty="0">
                  <a:latin typeface="Calibri" pitchFamily="34" charset="0"/>
                </a:rPr>
                <a:t>Format Shape, Text Box, Autofit</a:t>
              </a:r>
              <a:r>
                <a:rPr lang="en-US" sz="3542" dirty="0">
                  <a:latin typeface="Calibri" pitchFamily="34" charset="0"/>
                </a:rPr>
                <a:t>, and select the “Do Not Autofit” radio button.</a:t>
              </a:r>
            </a:p>
            <a:p>
              <a:pPr eaLnBrk="1" hangingPunct="1"/>
              <a:r>
                <a:rPr lang="en-US" sz="3542" dirty="0">
                  <a:latin typeface="Calibri" pitchFamily="34" charset="0"/>
                </a:rPr>
                <a:t>poster.</a:t>
              </a:r>
            </a:p>
          </p:txBody>
        </p:sp>
        <p:sp>
          <p:nvSpPr>
            <p:cNvPr id="36" name="Rectangle 35"/>
            <p:cNvSpPr/>
            <p:nvPr/>
          </p:nvSpPr>
          <p:spPr>
            <a:xfrm>
              <a:off x="38404800" y="11887200"/>
              <a:ext cx="10972800" cy="731520"/>
            </a:xfrm>
            <a:prstGeom prst="rect">
              <a:avLst/>
            </a:prstGeom>
            <a:solidFill>
              <a:schemeClr val="accent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78725" tIns="0" rIns="59039" bIns="29520" rtlCol="0" anchor="ctr"/>
            <a:lstStyle/>
            <a:p>
              <a:pPr algn="ctr"/>
              <a:r>
                <a:rPr lang="en-US" sz="4649" b="1" dirty="0">
                  <a:solidFill>
                    <a:schemeClr val="accent3">
                      <a:lumMod val="20000"/>
                      <a:lumOff val="80000"/>
                    </a:schemeClr>
                  </a:solidFill>
                </a:rPr>
                <a:t>Conclusions</a:t>
              </a:r>
            </a:p>
          </p:txBody>
        </p:sp>
      </p:grpSp>
      <p:sp>
        <p:nvSpPr>
          <p:cNvPr id="12" name="Text Box 191"/>
          <p:cNvSpPr txBox="1">
            <a:spLocks noChangeArrowheads="1"/>
          </p:cNvSpPr>
          <p:nvPr/>
        </p:nvSpPr>
        <p:spPr bwMode="auto">
          <a:xfrm>
            <a:off x="37788057" y="6615210"/>
            <a:ext cx="10796588" cy="4969623"/>
          </a:xfrm>
          <a:prstGeom prst="rect">
            <a:avLst/>
          </a:prstGeom>
          <a:solidFill>
            <a:schemeClr val="bg1"/>
          </a:solidFill>
          <a:ln w="12700">
            <a:noFill/>
          </a:ln>
          <a:effectLst/>
        </p:spPr>
        <p:txBody>
          <a:bodyPr wrap="square" lIns="78725" tIns="314900" rIns="118079" bIns="118079">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spcAft>
                <a:spcPts val="2536"/>
              </a:spcAft>
            </a:pPr>
            <a:r>
              <a:rPr lang="en-US" sz="3148" dirty="0">
                <a:latin typeface="Calibri" pitchFamily="34" charset="0"/>
              </a:rPr>
              <a:t>Click here to insert your Discussion text. Type it in or copy and paste from your Word document or other source.</a:t>
            </a:r>
          </a:p>
          <a:p>
            <a:pPr eaLnBrk="1" hangingPunct="1">
              <a:spcAft>
                <a:spcPts val="2536"/>
              </a:spcAft>
            </a:pPr>
            <a:r>
              <a:rPr lang="en-US" sz="3148" dirty="0">
                <a:latin typeface="Calibri" pitchFamily="34" charset="0"/>
              </a:rPr>
              <a:t>This text box will automatically re-size to your text. To turn off that feature, right click inside this box and go to </a:t>
            </a:r>
            <a:r>
              <a:rPr lang="en-US" sz="3148" b="1" dirty="0">
                <a:latin typeface="Calibri" pitchFamily="34" charset="0"/>
              </a:rPr>
              <a:t>Format Shape, Text Box, Autofit</a:t>
            </a:r>
            <a:r>
              <a:rPr lang="en-US" sz="3148" dirty="0">
                <a:latin typeface="Calibri" pitchFamily="34" charset="0"/>
              </a:rPr>
              <a:t>, and select the “Do Not Autofit” radio button.</a:t>
            </a:r>
          </a:p>
          <a:p>
            <a:pPr eaLnBrk="1" hangingPunct="1">
              <a:spcAft>
                <a:spcPts val="2536"/>
              </a:spcAft>
            </a:pPr>
            <a:r>
              <a:rPr lang="en-US" sz="3148" dirty="0">
                <a:latin typeface="Calibri" pitchFamily="34" charset="0"/>
              </a:rPr>
              <a:t>To change the font style of this text box: Click on the border once to highlight the entire text box, then select a different font or font size that suits you. </a:t>
            </a:r>
          </a:p>
        </p:txBody>
      </p:sp>
      <p:sp>
        <p:nvSpPr>
          <p:cNvPr id="35" name="Rectangle 34"/>
          <p:cNvSpPr/>
          <p:nvPr/>
        </p:nvSpPr>
        <p:spPr>
          <a:xfrm>
            <a:off x="37788057" y="5715493"/>
            <a:ext cx="10796588" cy="719773"/>
          </a:xfrm>
          <a:prstGeom prst="rect">
            <a:avLst/>
          </a:prstGeom>
          <a:solidFill>
            <a:schemeClr val="accent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78725" tIns="0" rIns="59039" bIns="29520" rtlCol="0" anchor="ctr"/>
          <a:lstStyle/>
          <a:p>
            <a:pPr algn="ctr"/>
            <a:r>
              <a:rPr lang="en-US" sz="4649" b="1" dirty="0">
                <a:solidFill>
                  <a:schemeClr val="accent3">
                    <a:lumMod val="20000"/>
                    <a:lumOff val="80000"/>
                  </a:schemeClr>
                </a:solidFill>
              </a:rPr>
              <a:t>Discussion</a:t>
            </a:r>
          </a:p>
        </p:txBody>
      </p:sp>
      <p:grpSp>
        <p:nvGrpSpPr>
          <p:cNvPr id="29" name="Group 28">
            <a:extLst>
              <a:ext uri="{FF2B5EF4-FFF2-40B4-BE49-F238E27FC236}">
                <a16:creationId xmlns:a16="http://schemas.microsoft.com/office/drawing/2014/main" id="{A24C3B84-C483-40E6-9B08-3F234242AD4B}"/>
              </a:ext>
            </a:extLst>
          </p:cNvPr>
          <p:cNvGrpSpPr/>
          <p:nvPr/>
        </p:nvGrpSpPr>
        <p:grpSpPr>
          <a:xfrm>
            <a:off x="26018793" y="12062440"/>
            <a:ext cx="10810425" cy="7166478"/>
            <a:chOff x="26413053" y="4571999"/>
            <a:chExt cx="10986862" cy="7283443"/>
          </a:xfrm>
        </p:grpSpPr>
        <p:sp>
          <p:nvSpPr>
            <p:cNvPr id="15" name="Text Box 194"/>
            <p:cNvSpPr txBox="1">
              <a:spLocks noChangeArrowheads="1"/>
            </p:cNvSpPr>
            <p:nvPr/>
          </p:nvSpPr>
          <p:spPr bwMode="auto">
            <a:xfrm>
              <a:off x="26427115" y="5486400"/>
              <a:ext cx="10972800" cy="6369042"/>
            </a:xfrm>
            <a:prstGeom prst="rect">
              <a:avLst/>
            </a:prstGeom>
            <a:solidFill>
              <a:schemeClr val="bg1"/>
            </a:solidFill>
            <a:ln w="12700">
              <a:noFill/>
            </a:ln>
            <a:effectLst/>
          </p:spPr>
          <p:txBody>
            <a:bodyPr wrap="square" lIns="78725" tIns="314900" rIns="118079" bIns="118079">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spcAft>
                  <a:spcPts val="2536"/>
                </a:spcAft>
              </a:pPr>
              <a:r>
                <a:rPr lang="en-US" sz="3148" dirty="0">
                  <a:latin typeface="Calibri" pitchFamily="34" charset="0"/>
                </a:rPr>
                <a:t>Click here to insert your Discussion text. Type it in or copy and paste from your Word document or other source.</a:t>
              </a:r>
            </a:p>
            <a:p>
              <a:pPr eaLnBrk="1" hangingPunct="1">
                <a:spcAft>
                  <a:spcPts val="2536"/>
                </a:spcAft>
              </a:pPr>
              <a:r>
                <a:rPr lang="en-US" sz="3148" dirty="0">
                  <a:latin typeface="Calibri" pitchFamily="34" charset="0"/>
                </a:rPr>
                <a:t>This text box will automatically re-size to your text. To turn off that feature, right click inside this box and go to </a:t>
              </a:r>
              <a:r>
                <a:rPr lang="en-US" sz="3148" b="1" dirty="0">
                  <a:latin typeface="Calibri" pitchFamily="34" charset="0"/>
                </a:rPr>
                <a:t>Format Shape, Text Box, Autofit</a:t>
              </a:r>
              <a:r>
                <a:rPr lang="en-US" sz="3148" dirty="0">
                  <a:latin typeface="Calibri" pitchFamily="34" charset="0"/>
                </a:rPr>
                <a:t>, and select the “Do Not Autofit” radio button.</a:t>
              </a:r>
            </a:p>
            <a:p>
              <a:pPr eaLnBrk="1" hangingPunct="1">
                <a:spcAft>
                  <a:spcPts val="2536"/>
                </a:spcAft>
              </a:pPr>
              <a:r>
                <a:rPr lang="en-US" sz="3148" dirty="0">
                  <a:latin typeface="Calibri" pitchFamily="34" charset="0"/>
                </a:rPr>
                <a:t>Zoom out to 100% to preview how your layout, images, charts, and graphs will look on your printed poster or on a large screen.  When pasting graphs, charts, </a:t>
              </a:r>
              <a:r>
                <a:rPr lang="en-US" sz="3148" dirty="0" err="1">
                  <a:latin typeface="Calibri" pitchFamily="34" charset="0"/>
                </a:rPr>
                <a:t>etc</a:t>
              </a:r>
              <a:r>
                <a:rPr lang="en-US" sz="3148" dirty="0">
                  <a:latin typeface="Calibri" pitchFamily="34" charset="0"/>
                </a:rPr>
                <a:t>, the resolution is better if you do not paste as a picture.</a:t>
              </a:r>
            </a:p>
            <a:p>
              <a:pPr eaLnBrk="1" hangingPunct="1">
                <a:spcAft>
                  <a:spcPts val="2536"/>
                </a:spcAft>
              </a:pPr>
              <a:endParaRPr lang="en-US" sz="3148" dirty="0">
                <a:latin typeface="Calibri" pitchFamily="34" charset="0"/>
              </a:endParaRPr>
            </a:p>
          </p:txBody>
        </p:sp>
        <p:sp>
          <p:nvSpPr>
            <p:cNvPr id="45" name="Rectangle 44"/>
            <p:cNvSpPr/>
            <p:nvPr/>
          </p:nvSpPr>
          <p:spPr>
            <a:xfrm>
              <a:off x="26413053" y="4571999"/>
              <a:ext cx="10972800" cy="731520"/>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lIns="59039" tIns="0" rIns="59039" bIns="29520" rtlCol="0" anchor="ctr"/>
            <a:lstStyle/>
            <a:p>
              <a:pPr algn="ctr"/>
              <a:r>
                <a:rPr lang="en-US" sz="4649" b="1" dirty="0">
                  <a:solidFill>
                    <a:schemeClr val="accent3">
                      <a:lumMod val="20000"/>
                      <a:lumOff val="80000"/>
                    </a:schemeClr>
                  </a:solidFill>
                </a:rPr>
                <a:t>Results</a:t>
              </a:r>
            </a:p>
          </p:txBody>
        </p:sp>
      </p:grpSp>
      <p:grpSp>
        <p:nvGrpSpPr>
          <p:cNvPr id="41" name="Group 40">
            <a:extLst>
              <a:ext uri="{FF2B5EF4-FFF2-40B4-BE49-F238E27FC236}">
                <a16:creationId xmlns:a16="http://schemas.microsoft.com/office/drawing/2014/main" id="{7BED224A-B496-4E05-BB6E-A47B248DD3C0}"/>
              </a:ext>
            </a:extLst>
          </p:cNvPr>
          <p:cNvGrpSpPr/>
          <p:nvPr/>
        </p:nvGrpSpPr>
        <p:grpSpPr>
          <a:xfrm>
            <a:off x="26000799" y="19552441"/>
            <a:ext cx="11030079" cy="10393668"/>
            <a:chOff x="26454467" y="20432466"/>
            <a:chExt cx="11210103" cy="3409627"/>
          </a:xfrm>
        </p:grpSpPr>
        <p:graphicFrame>
          <p:nvGraphicFramePr>
            <p:cNvPr id="44" name="Content Placeholder 114" descr="Sample table with 4 columns, 7 rows." title="Sample Table"/>
            <p:cNvGraphicFramePr>
              <a:graphicFrameLocks/>
            </p:cNvGraphicFramePr>
            <p:nvPr>
              <p:extLst>
                <p:ext uri="{D42A27DB-BD31-4B8C-83A1-F6EECF244321}">
                  <p14:modId xmlns:p14="http://schemas.microsoft.com/office/powerpoint/2010/main" val="3451700633"/>
                </p:ext>
              </p:extLst>
            </p:nvPr>
          </p:nvGraphicFramePr>
          <p:xfrm>
            <a:off x="26512681" y="20727769"/>
            <a:ext cx="11151889" cy="3114324"/>
          </p:xfrm>
          <a:graphic>
            <a:graphicData uri="http://schemas.openxmlformats.org/drawingml/2006/table">
              <a:tbl>
                <a:tblPr firstRow="1" bandRow="1">
                  <a:tableStyleId>{F5AB1C69-6EDB-4FF4-983F-18BD219EF322}</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gridCol w="2743200">
                    <a:extLst>
                      <a:ext uri="{9D8B030D-6E8A-4147-A177-3AD203B41FA5}">
                        <a16:colId xmlns:a16="http://schemas.microsoft.com/office/drawing/2014/main" val="20003"/>
                      </a:ext>
                    </a:extLst>
                  </a:gridCol>
                </a:tblGrid>
                <a:tr h="1298057">
                  <a:tc>
                    <a:txBody>
                      <a:bodyPr/>
                      <a:lstStyle/>
                      <a:p>
                        <a:endParaRPr lang="en-US" sz="4400" dirty="0"/>
                      </a:p>
                    </a:txBody>
                    <a:tcPr marT="34290" marB="34290" anchor="ctr">
                      <a:solidFill>
                        <a:schemeClr val="accent1">
                          <a:lumMod val="75000"/>
                        </a:schemeClr>
                      </a:solidFill>
                    </a:tcPr>
                  </a:tc>
                  <a:tc>
                    <a:txBody>
                      <a:bodyPr/>
                      <a:lstStyle/>
                      <a:p>
                        <a:pPr algn="ctr"/>
                        <a:r>
                          <a:rPr lang="en-US" sz="4400" dirty="0"/>
                          <a:t>Heading</a:t>
                        </a:r>
                      </a:p>
                    </a:txBody>
                    <a:tcPr marT="34290" marB="34290" anchor="ctr">
                      <a:solidFill>
                        <a:schemeClr val="accent1">
                          <a:lumMod val="75000"/>
                        </a:schemeClr>
                      </a:solidFill>
                    </a:tcPr>
                  </a:tc>
                  <a:tc>
                    <a:txBody>
                      <a:bodyPr/>
                      <a:lstStyle/>
                      <a:p>
                        <a:pPr algn="ctr"/>
                        <a:r>
                          <a:rPr lang="en-US" sz="4400" dirty="0"/>
                          <a:t>Heading</a:t>
                        </a:r>
                      </a:p>
                    </a:txBody>
                    <a:tcPr marT="34290" marB="34290" anchor="ctr">
                      <a:solidFill>
                        <a:schemeClr val="accent1">
                          <a:lumMod val="75000"/>
                        </a:schemeClr>
                      </a:solidFill>
                    </a:tcPr>
                  </a:tc>
                  <a:tc>
                    <a:txBody>
                      <a:bodyPr/>
                      <a:lstStyle/>
                      <a:p>
                        <a:pPr algn="ctr"/>
                        <a:r>
                          <a:rPr lang="en-US" sz="4400" dirty="0"/>
                          <a:t>Heading</a:t>
                        </a:r>
                      </a:p>
                    </a:txBody>
                    <a:tcPr marT="34290" marB="34290" anchor="ctr">
                      <a:solidFill>
                        <a:schemeClr val="accent1">
                          <a:lumMod val="75000"/>
                        </a:schemeClr>
                      </a:solidFill>
                    </a:tcPr>
                  </a:tc>
                  <a:extLst>
                    <a:ext uri="{0D108BD9-81ED-4DB2-BD59-A6C34878D82A}">
                      <a16:rowId xmlns:a16="http://schemas.microsoft.com/office/drawing/2014/main" val="10000"/>
                    </a:ext>
                  </a:extLst>
                </a:tr>
                <a:tr h="1365905">
                  <a:tc>
                    <a:txBody>
                      <a:bodyPr/>
                      <a:lstStyle/>
                      <a:p>
                        <a:r>
                          <a:rPr lang="en-US" sz="4400" dirty="0"/>
                          <a:t>Item</a:t>
                        </a:r>
                      </a:p>
                    </a:txBody>
                    <a:tcPr marT="34290" marB="34290" anchor="ctr"/>
                  </a:tc>
                  <a:tc>
                    <a:txBody>
                      <a:bodyPr/>
                      <a:lstStyle/>
                      <a:p>
                        <a:pPr algn="ctr"/>
                        <a:r>
                          <a:rPr lang="en-US" sz="4400" dirty="0"/>
                          <a:t>800</a:t>
                        </a:r>
                      </a:p>
                    </a:txBody>
                    <a:tcPr marT="34290" marB="34290" anchor="ctr"/>
                  </a:tc>
                  <a:tc>
                    <a:txBody>
                      <a:bodyPr/>
                      <a:lstStyle/>
                      <a:p>
                        <a:pPr algn="ctr"/>
                        <a:r>
                          <a:rPr lang="en-US" sz="4400" dirty="0"/>
                          <a:t>790</a:t>
                        </a:r>
                      </a:p>
                    </a:txBody>
                    <a:tcPr marT="34290" marB="34290" anchor="ctr"/>
                  </a:tc>
                  <a:tc>
                    <a:txBody>
                      <a:bodyPr/>
                      <a:lstStyle/>
                      <a:p>
                        <a:pPr algn="ctr"/>
                        <a:r>
                          <a:rPr lang="en-US" sz="4400" dirty="0"/>
                          <a:t>4001</a:t>
                        </a:r>
                      </a:p>
                    </a:txBody>
                    <a:tcPr marT="34290" marB="34290" anchor="ctr"/>
                  </a:tc>
                  <a:extLst>
                    <a:ext uri="{0D108BD9-81ED-4DB2-BD59-A6C34878D82A}">
                      <a16:rowId xmlns:a16="http://schemas.microsoft.com/office/drawing/2014/main" val="10001"/>
                    </a:ext>
                  </a:extLst>
                </a:tr>
                <a:tr h="1365905">
                  <a:tc>
                    <a:txBody>
                      <a:bodyPr/>
                      <a:lstStyle/>
                      <a:p>
                        <a:r>
                          <a:rPr lang="en-US" sz="4400" dirty="0"/>
                          <a:t>Item</a:t>
                        </a:r>
                      </a:p>
                    </a:txBody>
                    <a:tcPr marT="34290" marB="34290" anchor="ctr"/>
                  </a:tc>
                  <a:tc>
                    <a:txBody>
                      <a:bodyPr/>
                      <a:lstStyle/>
                      <a:p>
                        <a:pPr algn="ctr"/>
                        <a:r>
                          <a:rPr lang="en-US" sz="4400" dirty="0"/>
                          <a:t>356</a:t>
                        </a:r>
                      </a:p>
                    </a:txBody>
                    <a:tcPr marT="34290" marB="34290" anchor="ctr"/>
                  </a:tc>
                  <a:tc>
                    <a:txBody>
                      <a:bodyPr/>
                      <a:lstStyle/>
                      <a:p>
                        <a:pPr algn="ctr"/>
                        <a:r>
                          <a:rPr lang="en-US" sz="4400" dirty="0"/>
                          <a:t>856</a:t>
                        </a:r>
                      </a:p>
                    </a:txBody>
                    <a:tcPr marT="34290" marB="34290" anchor="ctr"/>
                  </a:tc>
                  <a:tc>
                    <a:txBody>
                      <a:bodyPr/>
                      <a:lstStyle/>
                      <a:p>
                        <a:pPr algn="ctr"/>
                        <a:r>
                          <a:rPr lang="en-US" sz="4400" dirty="0"/>
                          <a:t>290</a:t>
                        </a:r>
                      </a:p>
                    </a:txBody>
                    <a:tcPr marT="34290" marB="34290" anchor="ctr"/>
                  </a:tc>
                  <a:extLst>
                    <a:ext uri="{0D108BD9-81ED-4DB2-BD59-A6C34878D82A}">
                      <a16:rowId xmlns:a16="http://schemas.microsoft.com/office/drawing/2014/main" val="10002"/>
                    </a:ext>
                  </a:extLst>
                </a:tr>
                <a:tr h="1365905">
                  <a:tc>
                    <a:txBody>
                      <a:bodyPr/>
                      <a:lstStyle/>
                      <a:p>
                        <a:r>
                          <a:rPr lang="en-US" sz="4400" dirty="0"/>
                          <a:t>Item</a:t>
                        </a:r>
                      </a:p>
                    </a:txBody>
                    <a:tcPr marT="34290" marB="34290" anchor="ctr"/>
                  </a:tc>
                  <a:tc>
                    <a:txBody>
                      <a:bodyPr/>
                      <a:lstStyle/>
                      <a:p>
                        <a:pPr algn="ctr"/>
                        <a:r>
                          <a:rPr lang="en-US" sz="4400" dirty="0"/>
                          <a:t>342</a:t>
                        </a:r>
                      </a:p>
                    </a:txBody>
                    <a:tcPr marT="34290" marB="34290" anchor="ctr"/>
                  </a:tc>
                  <a:tc>
                    <a:txBody>
                      <a:bodyPr/>
                      <a:lstStyle/>
                      <a:p>
                        <a:pPr algn="ctr"/>
                        <a:r>
                          <a:rPr lang="en-US" sz="4400" dirty="0"/>
                          <a:t>596</a:t>
                        </a:r>
                      </a:p>
                    </a:txBody>
                    <a:tcPr marT="34290" marB="34290" anchor="ctr"/>
                  </a:tc>
                  <a:tc>
                    <a:txBody>
                      <a:bodyPr/>
                      <a:lstStyle/>
                      <a:p>
                        <a:pPr algn="ctr"/>
                        <a:r>
                          <a:rPr lang="en-US" sz="4400" dirty="0"/>
                          <a:t>109</a:t>
                        </a:r>
                      </a:p>
                    </a:txBody>
                    <a:tcPr marT="34290" marB="34290" anchor="ctr"/>
                  </a:tc>
                  <a:extLst>
                    <a:ext uri="{0D108BD9-81ED-4DB2-BD59-A6C34878D82A}">
                      <a16:rowId xmlns:a16="http://schemas.microsoft.com/office/drawing/2014/main" val="105843695"/>
                    </a:ext>
                  </a:extLst>
                </a:tr>
                <a:tr h="1365905">
                  <a:tc>
                    <a:txBody>
                      <a:bodyPr/>
                      <a:lstStyle/>
                      <a:p>
                        <a:r>
                          <a:rPr lang="en-US" sz="4400" dirty="0"/>
                          <a:t>Item</a:t>
                        </a:r>
                      </a:p>
                    </a:txBody>
                    <a:tcPr marT="34290" marB="34290" anchor="ctr"/>
                  </a:tc>
                  <a:tc>
                    <a:txBody>
                      <a:bodyPr/>
                      <a:lstStyle/>
                      <a:p>
                        <a:pPr algn="ctr"/>
                        <a:r>
                          <a:rPr lang="en-US" sz="4400" dirty="0"/>
                          <a:t>356</a:t>
                        </a:r>
                      </a:p>
                    </a:txBody>
                    <a:tcPr marT="34290" marB="34290" anchor="ctr"/>
                  </a:tc>
                  <a:tc>
                    <a:txBody>
                      <a:bodyPr/>
                      <a:lstStyle/>
                      <a:p>
                        <a:pPr algn="ctr"/>
                        <a:r>
                          <a:rPr lang="en-US" sz="4400" dirty="0"/>
                          <a:t>617</a:t>
                        </a:r>
                      </a:p>
                    </a:txBody>
                    <a:tcPr marT="34290" marB="34290" anchor="ctr"/>
                  </a:tc>
                  <a:tc>
                    <a:txBody>
                      <a:bodyPr/>
                      <a:lstStyle/>
                      <a:p>
                        <a:pPr algn="ctr"/>
                        <a:r>
                          <a:rPr lang="en-US" sz="4400" dirty="0"/>
                          <a:t>294</a:t>
                        </a:r>
                      </a:p>
                    </a:txBody>
                    <a:tcPr marT="34290" marB="34290" anchor="ctr"/>
                  </a:tc>
                  <a:extLst>
                    <a:ext uri="{0D108BD9-81ED-4DB2-BD59-A6C34878D82A}">
                      <a16:rowId xmlns:a16="http://schemas.microsoft.com/office/drawing/2014/main" val="2630244495"/>
                    </a:ext>
                  </a:extLst>
                </a:tr>
                <a:tr h="1365905">
                  <a:tc>
                    <a:txBody>
                      <a:bodyPr/>
                      <a:lstStyle/>
                      <a:p>
                        <a:r>
                          <a:rPr lang="en-US" sz="4400" dirty="0"/>
                          <a:t>Item</a:t>
                        </a:r>
                      </a:p>
                    </a:txBody>
                    <a:tcPr marT="34290" marB="34290" anchor="ctr"/>
                  </a:tc>
                  <a:tc>
                    <a:txBody>
                      <a:bodyPr/>
                      <a:lstStyle/>
                      <a:p>
                        <a:pPr algn="ctr"/>
                        <a:r>
                          <a:rPr lang="en-US" sz="4400" dirty="0"/>
                          <a:t>324</a:t>
                        </a:r>
                      </a:p>
                    </a:txBody>
                    <a:tcPr marT="34290" marB="34290" anchor="ctr"/>
                  </a:tc>
                  <a:tc>
                    <a:txBody>
                      <a:bodyPr/>
                      <a:lstStyle/>
                      <a:p>
                        <a:pPr algn="ctr"/>
                        <a:r>
                          <a:rPr lang="en-US" sz="4400" dirty="0"/>
                          <a:t>325</a:t>
                        </a:r>
                      </a:p>
                    </a:txBody>
                    <a:tcPr marT="34290" marB="34290" anchor="ctr"/>
                  </a:tc>
                  <a:tc>
                    <a:txBody>
                      <a:bodyPr/>
                      <a:lstStyle/>
                      <a:p>
                        <a:pPr algn="ctr"/>
                        <a:r>
                          <a:rPr lang="en-US" sz="4400" dirty="0"/>
                          <a:t>301</a:t>
                        </a:r>
                      </a:p>
                    </a:txBody>
                    <a:tcPr marT="34290" marB="34290" anchor="ctr"/>
                  </a:tc>
                  <a:extLst>
                    <a:ext uri="{0D108BD9-81ED-4DB2-BD59-A6C34878D82A}">
                      <a16:rowId xmlns:a16="http://schemas.microsoft.com/office/drawing/2014/main" val="10005"/>
                    </a:ext>
                  </a:extLst>
                </a:tr>
                <a:tr h="1365905">
                  <a:tc>
                    <a:txBody>
                      <a:bodyPr/>
                      <a:lstStyle/>
                      <a:p>
                        <a:r>
                          <a:rPr lang="en-US" sz="4400" b="1" dirty="0"/>
                          <a:t>Total</a:t>
                        </a:r>
                      </a:p>
                    </a:txBody>
                    <a:tcPr marT="34290" marB="34290" anchor="ctr"/>
                  </a:tc>
                  <a:tc>
                    <a:txBody>
                      <a:bodyPr/>
                      <a:lstStyle/>
                      <a:p>
                        <a:pPr algn="ctr"/>
                        <a:r>
                          <a:rPr lang="en-US" sz="4400" b="1" dirty="0"/>
                          <a:t>199</a:t>
                        </a:r>
                      </a:p>
                    </a:txBody>
                    <a:tcPr marT="34290" marB="34290" anchor="ctr"/>
                  </a:tc>
                  <a:tc>
                    <a:txBody>
                      <a:bodyPr/>
                      <a:lstStyle/>
                      <a:p>
                        <a:pPr algn="ctr"/>
                        <a:r>
                          <a:rPr lang="en-US" sz="4400" b="1" dirty="0"/>
                          <a:t>137</a:t>
                        </a:r>
                      </a:p>
                    </a:txBody>
                    <a:tcPr marT="34290" marB="34290" anchor="ctr"/>
                  </a:tc>
                  <a:tc>
                    <a:txBody>
                      <a:bodyPr/>
                      <a:lstStyle/>
                      <a:p>
                        <a:pPr algn="ctr"/>
                        <a:r>
                          <a:rPr lang="en-US" sz="4400" b="1" dirty="0"/>
                          <a:t>186</a:t>
                        </a:r>
                      </a:p>
                    </a:txBody>
                    <a:tcPr marT="34290" marB="34290" anchor="ctr"/>
                  </a:tc>
                  <a:extLst>
                    <a:ext uri="{0D108BD9-81ED-4DB2-BD59-A6C34878D82A}">
                      <a16:rowId xmlns:a16="http://schemas.microsoft.com/office/drawing/2014/main" val="10006"/>
                    </a:ext>
                  </a:extLst>
                </a:tr>
              </a:tbl>
            </a:graphicData>
          </a:graphic>
        </p:graphicFrame>
        <p:sp>
          <p:nvSpPr>
            <p:cNvPr id="53" name="Text Box 180"/>
            <p:cNvSpPr txBox="1">
              <a:spLocks noChangeArrowheads="1"/>
            </p:cNvSpPr>
            <p:nvPr/>
          </p:nvSpPr>
          <p:spPr bwMode="auto">
            <a:xfrm>
              <a:off x="26454467" y="20432466"/>
              <a:ext cx="4336416" cy="226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9039" tIns="29520" rIns="59039" bIns="29520">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2755" b="1" dirty="0">
                  <a:latin typeface="Calibri" pitchFamily="34" charset="0"/>
                </a:rPr>
                <a:t>Table 1.</a:t>
              </a:r>
              <a:r>
                <a:rPr lang="en-US" sz="2755" dirty="0">
                  <a:latin typeface="Calibri" pitchFamily="34" charset="0"/>
                </a:rPr>
                <a:t> Label in 28pt Calibri.</a:t>
              </a:r>
            </a:p>
          </p:txBody>
        </p:sp>
      </p:grpSp>
      <p:sp>
        <p:nvSpPr>
          <p:cNvPr id="30" name="Rectangle 265"/>
          <p:cNvSpPr>
            <a:spLocks noChangeAspect="1" noChangeArrowheads="1"/>
          </p:cNvSpPr>
          <p:nvPr/>
        </p:nvSpPr>
        <p:spPr bwMode="auto">
          <a:xfrm>
            <a:off x="1797621" y="909331"/>
            <a:ext cx="2699147" cy="2025959"/>
          </a:xfrm>
          <a:prstGeom prst="rect">
            <a:avLst/>
          </a:prstGeom>
          <a:blipFill dpi="0" rotWithShape="1">
            <a:blip r:embed="rId2">
              <a:lum bright="70000" contrast="-70000"/>
            </a:blip>
            <a:srcRect/>
            <a:stretch>
              <a:fillRect r="-79"/>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9039" tIns="29520" rIns="59039" bIns="29520" anchor="ctr"/>
          <a:lstStyle/>
          <a:p>
            <a:pPr algn="ctr" defTabSz="2833602"/>
            <a:r>
              <a:rPr lang="en-US" sz="1973" b="1" dirty="0">
                <a:latin typeface="Calibri" pitchFamily="34" charset="0"/>
              </a:rPr>
              <a:t>REPLACE THIS BOX WITH YOUR ORGANIZATION’S</a:t>
            </a:r>
          </a:p>
          <a:p>
            <a:pPr algn="ctr" defTabSz="2833602"/>
            <a:r>
              <a:rPr lang="en-US" sz="1973" b="1" dirty="0">
                <a:latin typeface="Calibri" pitchFamily="34" charset="0"/>
              </a:rPr>
              <a:t>HIGH RESOLUTION LOGO</a:t>
            </a:r>
          </a:p>
        </p:txBody>
      </p:sp>
      <p:sp>
        <p:nvSpPr>
          <p:cNvPr id="31" name="Rectangle 265"/>
          <p:cNvSpPr>
            <a:spLocks noChangeAspect="1" noChangeArrowheads="1"/>
          </p:cNvSpPr>
          <p:nvPr/>
        </p:nvSpPr>
        <p:spPr bwMode="auto">
          <a:xfrm>
            <a:off x="45883686" y="909331"/>
            <a:ext cx="2699147" cy="2025959"/>
          </a:xfrm>
          <a:prstGeom prst="rect">
            <a:avLst/>
          </a:prstGeom>
          <a:blipFill dpi="0" rotWithShape="1">
            <a:blip r:embed="rId2">
              <a:lum bright="70000" contrast="-70000"/>
            </a:blip>
            <a:srcRect/>
            <a:stretch>
              <a:fillRect r="-79"/>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9039" tIns="29520" rIns="59039" bIns="29520" anchor="ctr"/>
          <a:lstStyle/>
          <a:p>
            <a:pPr algn="ctr" defTabSz="2833602"/>
            <a:r>
              <a:rPr lang="en-US" sz="1973" b="1" dirty="0">
                <a:latin typeface="Calibri" pitchFamily="34" charset="0"/>
              </a:rPr>
              <a:t>REPLACE THIS BOX WITH YOUR ORGANIZATION’S</a:t>
            </a:r>
          </a:p>
          <a:p>
            <a:pPr algn="ctr" defTabSz="2833602"/>
            <a:r>
              <a:rPr lang="en-US" sz="1973" b="1" dirty="0">
                <a:latin typeface="Calibri" pitchFamily="34" charset="0"/>
              </a:rPr>
              <a:t>HIGH RESOLUTION LOGO</a:t>
            </a:r>
          </a:p>
        </p:txBody>
      </p:sp>
      <p:grpSp>
        <p:nvGrpSpPr>
          <p:cNvPr id="23" name="Group 22">
            <a:extLst>
              <a:ext uri="{FF2B5EF4-FFF2-40B4-BE49-F238E27FC236}">
                <a16:creationId xmlns:a16="http://schemas.microsoft.com/office/drawing/2014/main" id="{9D636399-C8E7-4727-825B-4DE14C5117F2}"/>
              </a:ext>
            </a:extLst>
          </p:cNvPr>
          <p:cNvGrpSpPr/>
          <p:nvPr/>
        </p:nvGrpSpPr>
        <p:grpSpPr>
          <a:xfrm>
            <a:off x="37836694" y="19549275"/>
            <a:ext cx="10806621" cy="10396832"/>
            <a:chOff x="38394603" y="17221994"/>
            <a:chExt cx="10982997" cy="7512528"/>
          </a:xfrm>
        </p:grpSpPr>
        <p:graphicFrame>
          <p:nvGraphicFramePr>
            <p:cNvPr id="7" name="Chart 6">
              <a:extLst>
                <a:ext uri="{FF2B5EF4-FFF2-40B4-BE49-F238E27FC236}">
                  <a16:creationId xmlns:a16="http://schemas.microsoft.com/office/drawing/2014/main" id="{BDE82497-42F6-495D-8190-57BD5FE8396B}"/>
                </a:ext>
              </a:extLst>
            </p:cNvPr>
            <p:cNvGraphicFramePr/>
            <p:nvPr>
              <p:extLst>
                <p:ext uri="{D42A27DB-BD31-4B8C-83A1-F6EECF244321}">
                  <p14:modId xmlns:p14="http://schemas.microsoft.com/office/powerpoint/2010/main" val="4176838108"/>
                </p:ext>
              </p:extLst>
            </p:nvPr>
          </p:nvGraphicFramePr>
          <p:xfrm>
            <a:off x="38404800" y="17874732"/>
            <a:ext cx="10972800" cy="6859790"/>
          </p:xfrm>
          <a:graphic>
            <a:graphicData uri="http://schemas.openxmlformats.org/drawingml/2006/chart">
              <c:chart xmlns:c="http://schemas.openxmlformats.org/drawingml/2006/chart" xmlns:r="http://schemas.openxmlformats.org/officeDocument/2006/relationships" r:id="rId3"/>
            </a:graphicData>
          </a:graphic>
        </p:graphicFrame>
        <p:sp>
          <p:nvSpPr>
            <p:cNvPr id="38" name="Text Box 180">
              <a:extLst>
                <a:ext uri="{FF2B5EF4-FFF2-40B4-BE49-F238E27FC236}">
                  <a16:creationId xmlns:a16="http://schemas.microsoft.com/office/drawing/2014/main" id="{3E6F7697-C72E-4955-B736-A42649C206C2}"/>
                </a:ext>
              </a:extLst>
            </p:cNvPr>
            <p:cNvSpPr txBox="1">
              <a:spLocks noChangeArrowheads="1"/>
            </p:cNvSpPr>
            <p:nvPr/>
          </p:nvSpPr>
          <p:spPr bwMode="auto">
            <a:xfrm>
              <a:off x="38394603" y="17221994"/>
              <a:ext cx="4465447" cy="56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9039" tIns="29520" rIns="59039" bIns="29520">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2755" b="1" dirty="0">
                  <a:latin typeface="Calibri" pitchFamily="34" charset="0"/>
                </a:rPr>
                <a:t>Figure 1.</a:t>
              </a:r>
              <a:r>
                <a:rPr lang="en-US" sz="2755" dirty="0">
                  <a:latin typeface="Calibri" pitchFamily="34" charset="0"/>
                </a:rPr>
                <a:t> Label in 28pt Calibri.</a:t>
              </a:r>
            </a:p>
          </p:txBody>
        </p:sp>
      </p:grpSp>
      <p:sp>
        <p:nvSpPr>
          <p:cNvPr id="34" name="Rectangle 33"/>
          <p:cNvSpPr/>
          <p:nvPr/>
        </p:nvSpPr>
        <p:spPr>
          <a:xfrm>
            <a:off x="2006365" y="20265854"/>
            <a:ext cx="23185672" cy="719773"/>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lIns="59039" tIns="0" rIns="59039" bIns="29520" rtlCol="0" anchor="ctr"/>
          <a:lstStyle/>
          <a:p>
            <a:pPr algn="ctr"/>
            <a:r>
              <a:rPr lang="en-US" sz="4649" b="1" dirty="0">
                <a:solidFill>
                  <a:schemeClr val="accent3">
                    <a:lumMod val="20000"/>
                    <a:lumOff val="80000"/>
                  </a:schemeClr>
                </a:solidFill>
              </a:rPr>
              <a:t>Introduction</a:t>
            </a:r>
          </a:p>
        </p:txBody>
      </p:sp>
      <p:pic>
        <p:nvPicPr>
          <p:cNvPr id="17" name="Picture 16">
            <a:extLst>
              <a:ext uri="{FF2B5EF4-FFF2-40B4-BE49-F238E27FC236}">
                <a16:creationId xmlns:a16="http://schemas.microsoft.com/office/drawing/2014/main" id="{6078523A-694E-4FA6-BD61-2770A7259128}"/>
              </a:ext>
            </a:extLst>
          </p:cNvPr>
          <p:cNvPicPr>
            <a:picLocks noChangeAspect="1"/>
          </p:cNvPicPr>
          <p:nvPr/>
        </p:nvPicPr>
        <p:blipFill>
          <a:blip r:embed="rId4"/>
          <a:stretch>
            <a:fillRect/>
          </a:stretch>
        </p:blipFill>
        <p:spPr>
          <a:xfrm>
            <a:off x="4364367" y="7810178"/>
            <a:ext cx="19703112" cy="10002381"/>
          </a:xfrm>
          <a:prstGeom prst="rect">
            <a:avLst/>
          </a:prstGeom>
          <a:ln>
            <a:solidFill>
              <a:srgbClr val="7F7F7F"/>
            </a:solidFill>
          </a:ln>
        </p:spPr>
      </p:pic>
      <p:cxnSp>
        <p:nvCxnSpPr>
          <p:cNvPr id="6" name="Straight Arrow Connector 5">
            <a:extLst>
              <a:ext uri="{FF2B5EF4-FFF2-40B4-BE49-F238E27FC236}">
                <a16:creationId xmlns:a16="http://schemas.microsoft.com/office/drawing/2014/main" id="{D5528D8E-5F92-4635-8923-CC6F17D361F7}"/>
              </a:ext>
            </a:extLst>
          </p:cNvPr>
          <p:cNvCxnSpPr>
            <a:cxnSpLocks/>
          </p:cNvCxnSpPr>
          <p:nvPr/>
        </p:nvCxnSpPr>
        <p:spPr>
          <a:xfrm>
            <a:off x="17788128" y="6968510"/>
            <a:ext cx="7198174" cy="0"/>
          </a:xfrm>
          <a:prstGeom prst="straightConnector1">
            <a:avLst/>
          </a:prstGeom>
          <a:ln w="635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EA69B56-214E-4450-B369-B9D139B0CAED}"/>
              </a:ext>
            </a:extLst>
          </p:cNvPr>
          <p:cNvCxnSpPr>
            <a:cxnSpLocks/>
          </p:cNvCxnSpPr>
          <p:nvPr/>
        </p:nvCxnSpPr>
        <p:spPr>
          <a:xfrm flipH="1">
            <a:off x="1949387" y="6968510"/>
            <a:ext cx="7052889" cy="0"/>
          </a:xfrm>
          <a:prstGeom prst="straightConnector1">
            <a:avLst/>
          </a:prstGeom>
          <a:ln w="635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951ECBD6-946E-4A83-9B0E-E6C9322F05C8}"/>
              </a:ext>
            </a:extLst>
          </p:cNvPr>
          <p:cNvCxnSpPr>
            <a:cxnSpLocks/>
          </p:cNvCxnSpPr>
          <p:nvPr/>
        </p:nvCxnSpPr>
        <p:spPr>
          <a:xfrm flipV="1">
            <a:off x="3566957" y="5987805"/>
            <a:ext cx="0" cy="11824756"/>
          </a:xfrm>
          <a:prstGeom prst="straightConnector1">
            <a:avLst/>
          </a:prstGeom>
          <a:ln w="635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1251862"/>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7361</TotalTime>
  <Words>865</Words>
  <Application>Microsoft Office PowerPoint</Application>
  <PresentationFormat>Custom</PresentationFormat>
  <Paragraphs>90</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2013 - 2022 Theme</vt:lpstr>
      <vt:lpstr>PowerPoint Presentation</vt:lpstr>
    </vt:vector>
  </TitlesOfParts>
  <Company>Genigraphics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Genigraphics Research Poster Template 36x48</dc:title>
  <dc:creator>Jay Larson</dc:creator>
  <dc:description>Quality poster printing
www.genigraphics.com
1-800-790-4001</dc:description>
  <cp:lastModifiedBy>Dillon Hall</cp:lastModifiedBy>
  <cp:revision>102</cp:revision>
  <cp:lastPrinted>2013-02-12T02:21:55Z</cp:lastPrinted>
  <dcterms:created xsi:type="dcterms:W3CDTF">2013-02-10T21:14:48Z</dcterms:created>
  <dcterms:modified xsi:type="dcterms:W3CDTF">2026-07-28T18:15:27Z</dcterms:modified>
</cp:coreProperties>
</file>